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Lst>
  <p:sldSz cy="5143500" cx="9144000"/>
  <p:notesSz cx="6858000" cy="9144000"/>
  <p:embeddedFontLst>
    <p:embeddedFont>
      <p:font typeface="La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Lato-regular.fntdata"/><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Lato-italic.fntdata"/><Relationship Id="rId14" Type="http://schemas.openxmlformats.org/officeDocument/2006/relationships/slide" Target="slides/slide10.xml"/><Relationship Id="rId36" Type="http://schemas.openxmlformats.org/officeDocument/2006/relationships/font" Target="fonts/Lato-bold.fntdata"/><Relationship Id="rId17" Type="http://schemas.openxmlformats.org/officeDocument/2006/relationships/slide" Target="slides/slide13.xml"/><Relationship Id="rId16" Type="http://schemas.openxmlformats.org/officeDocument/2006/relationships/slide" Target="slides/slide12.xml"/><Relationship Id="rId38" Type="http://schemas.openxmlformats.org/officeDocument/2006/relationships/font" Target="fonts/Lato-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Shape 81"/>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nSpc>
                <a:spcPct val="138000"/>
              </a:lnSpc>
              <a:spcBef>
                <a:spcPts val="0"/>
              </a:spcBef>
              <a:spcAft>
                <a:spcPts val="0"/>
              </a:spcAft>
              <a:buClr>
                <a:schemeClr val="dk1"/>
              </a:buClr>
              <a:buSzPts val="1100"/>
              <a:buFont typeface="Arial"/>
              <a:buNone/>
            </a:pPr>
            <a:r>
              <a:rPr lang="en-US" sz="1100">
                <a:solidFill>
                  <a:schemeClr val="dk1"/>
                </a:solidFill>
                <a:latin typeface="Times New Roman"/>
                <a:ea typeface="Times New Roman"/>
                <a:cs typeface="Times New Roman"/>
                <a:sym typeface="Times New Roman"/>
              </a:rPr>
              <a:t>Public Relations of AguaClara is focusing on increasing overall exposure of the project team through the creation of an uniform brand that conveys the purpose and culture of the team. Public Relation’s team goals stem from AguaClara’s overall mission to innovate useful water filtration technologies focused around serving communities.</a:t>
            </a:r>
            <a:endParaRPr sz="1100">
              <a:solidFill>
                <a:schemeClr val="dk1"/>
              </a:solidFill>
              <a:latin typeface="Times New Roman"/>
              <a:ea typeface="Times New Roman"/>
              <a:cs typeface="Times New Roman"/>
              <a:sym typeface="Times New Roman"/>
            </a:endParaRPr>
          </a:p>
          <a:p>
            <a:pPr indent="0" lvl="0" marL="0" rtl="0">
              <a:lnSpc>
                <a:spcPct val="115000"/>
              </a:lnSpc>
              <a:spcBef>
                <a:spcPts val="0"/>
              </a:spcBef>
              <a:spcAft>
                <a:spcPts val="0"/>
              </a:spcAft>
              <a:buClr>
                <a:schemeClr val="dk1"/>
              </a:buClr>
              <a:buSzPts val="1100"/>
              <a:buFont typeface="Arial"/>
              <a:buNone/>
            </a:pPr>
            <a:r>
              <a:t/>
            </a:r>
            <a:endParaRPr sz="1100">
              <a:solidFill>
                <a:schemeClr val="dk1"/>
              </a:solidFill>
              <a:latin typeface="Times New Roman"/>
              <a:ea typeface="Times New Roman"/>
              <a:cs typeface="Times New Roman"/>
              <a:sym typeface="Times New Roman"/>
            </a:endParaRPr>
          </a:p>
          <a:p>
            <a:pPr indent="0" lvl="0" marL="457200" rtl="0">
              <a:lnSpc>
                <a:spcPct val="138000"/>
              </a:lnSpc>
              <a:spcBef>
                <a:spcPts val="0"/>
              </a:spcBef>
              <a:spcAft>
                <a:spcPts val="0"/>
              </a:spcAft>
              <a:buClr>
                <a:schemeClr val="dk1"/>
              </a:buClr>
              <a:buSzPts val="1100"/>
              <a:buFont typeface="Arial"/>
              <a:buNone/>
            </a:pPr>
            <a:r>
              <a:rPr lang="en-US" sz="1100">
                <a:solidFill>
                  <a:schemeClr val="dk1"/>
                </a:solidFill>
                <a:latin typeface="Times New Roman"/>
                <a:ea typeface="Times New Roman"/>
                <a:cs typeface="Times New Roman"/>
                <a:sym typeface="Times New Roman"/>
              </a:rPr>
              <a:t>There are three main goals for this semester:</a:t>
            </a:r>
            <a:endParaRPr sz="1100">
              <a:solidFill>
                <a:schemeClr val="dk1"/>
              </a:solidFill>
              <a:latin typeface="Times New Roman"/>
              <a:ea typeface="Times New Roman"/>
              <a:cs typeface="Times New Roman"/>
              <a:sym typeface="Times New Roman"/>
            </a:endParaRPr>
          </a:p>
          <a:p>
            <a:pPr indent="-298450" lvl="0" marL="914400" rtl="0">
              <a:lnSpc>
                <a:spcPct val="138000"/>
              </a:lnSpc>
              <a:spcBef>
                <a:spcPts val="0"/>
              </a:spcBef>
              <a:spcAft>
                <a:spcPts val="0"/>
              </a:spcAft>
              <a:buClr>
                <a:schemeClr val="dk1"/>
              </a:buClr>
              <a:buSzPts val="1100"/>
              <a:buFont typeface="Times New Roman"/>
              <a:buAutoNum type="arabicPeriod"/>
            </a:pPr>
            <a:r>
              <a:rPr lang="en-US" sz="1100">
                <a:solidFill>
                  <a:schemeClr val="dk1"/>
                </a:solidFill>
                <a:latin typeface="Times New Roman"/>
                <a:ea typeface="Times New Roman"/>
                <a:cs typeface="Times New Roman"/>
                <a:sym typeface="Times New Roman"/>
              </a:rPr>
              <a:t>Maintain and Grow AguaClara Team Pride</a:t>
            </a:r>
            <a:endParaRPr sz="1100">
              <a:solidFill>
                <a:schemeClr val="dk1"/>
              </a:solidFill>
              <a:latin typeface="Times New Roman"/>
              <a:ea typeface="Times New Roman"/>
              <a:cs typeface="Times New Roman"/>
              <a:sym typeface="Times New Roman"/>
            </a:endParaRPr>
          </a:p>
          <a:p>
            <a:pPr indent="-298450" lvl="0" marL="914400" rtl="0">
              <a:lnSpc>
                <a:spcPct val="138000"/>
              </a:lnSpc>
              <a:spcBef>
                <a:spcPts val="0"/>
              </a:spcBef>
              <a:spcAft>
                <a:spcPts val="0"/>
              </a:spcAft>
              <a:buClr>
                <a:schemeClr val="dk1"/>
              </a:buClr>
              <a:buSzPts val="1100"/>
              <a:buFont typeface="Times New Roman"/>
              <a:buAutoNum type="arabicPeriod"/>
            </a:pPr>
            <a:r>
              <a:rPr lang="en-US" sz="1100">
                <a:solidFill>
                  <a:schemeClr val="dk1"/>
                </a:solidFill>
                <a:latin typeface="Times New Roman"/>
                <a:ea typeface="Times New Roman"/>
                <a:cs typeface="Times New Roman"/>
                <a:sym typeface="Times New Roman"/>
              </a:rPr>
              <a:t>Rebrand AguaClara to Suit Global Needs</a:t>
            </a:r>
            <a:endParaRPr sz="1100">
              <a:solidFill>
                <a:schemeClr val="dk1"/>
              </a:solidFill>
              <a:latin typeface="Times New Roman"/>
              <a:ea typeface="Times New Roman"/>
              <a:cs typeface="Times New Roman"/>
              <a:sym typeface="Times New Roman"/>
            </a:endParaRPr>
          </a:p>
          <a:p>
            <a:pPr indent="-298450" lvl="0" marL="914400" rtl="0">
              <a:lnSpc>
                <a:spcPct val="138000"/>
              </a:lnSpc>
              <a:spcBef>
                <a:spcPts val="0"/>
              </a:spcBef>
              <a:spcAft>
                <a:spcPts val="0"/>
              </a:spcAft>
              <a:buClr>
                <a:schemeClr val="dk1"/>
              </a:buClr>
              <a:buSzPts val="1100"/>
              <a:buFont typeface="Times New Roman"/>
              <a:buAutoNum type="arabicPeriod"/>
            </a:pPr>
            <a:r>
              <a:rPr lang="en-US" sz="1100">
                <a:solidFill>
                  <a:schemeClr val="dk1"/>
                </a:solidFill>
                <a:latin typeface="Times New Roman"/>
                <a:ea typeface="Times New Roman"/>
                <a:cs typeface="Times New Roman"/>
                <a:sym typeface="Times New Roman"/>
              </a:rPr>
              <a:t>Increase Awareness for Recruitment and Community Support</a:t>
            </a:r>
            <a:endParaRPr sz="1100">
              <a:solidFill>
                <a:schemeClr val="dk1"/>
              </a:solidFill>
              <a:latin typeface="Times New Roman"/>
              <a:ea typeface="Times New Roman"/>
              <a:cs typeface="Times New Roman"/>
              <a:sym typeface="Times New Roman"/>
            </a:endParaRPr>
          </a:p>
          <a:p>
            <a:pPr indent="0" lvl="0" marL="0" rtl="0">
              <a:lnSpc>
                <a:spcPct val="115000"/>
              </a:lnSpc>
              <a:spcBef>
                <a:spcPts val="0"/>
              </a:spcBef>
              <a:spcAft>
                <a:spcPts val="0"/>
              </a:spcAft>
              <a:buClr>
                <a:schemeClr val="dk1"/>
              </a:buClr>
              <a:buSzPts val="1100"/>
              <a:buFont typeface="Arial"/>
              <a:buNone/>
            </a:pPr>
            <a:r>
              <a:t/>
            </a:r>
            <a:endParaRPr sz="1100">
              <a:solidFill>
                <a:schemeClr val="dk1"/>
              </a:solidFill>
              <a:latin typeface="Times New Roman"/>
              <a:ea typeface="Times New Roman"/>
              <a:cs typeface="Times New Roman"/>
              <a:sym typeface="Times New Roman"/>
            </a:endParaRPr>
          </a:p>
          <a:p>
            <a:pPr indent="0" lvl="0" marL="0" rtl="0">
              <a:lnSpc>
                <a:spcPct val="138000"/>
              </a:lnSpc>
              <a:spcBef>
                <a:spcPts val="0"/>
              </a:spcBef>
              <a:spcAft>
                <a:spcPts val="0"/>
              </a:spcAft>
              <a:buClr>
                <a:schemeClr val="dk1"/>
              </a:buClr>
              <a:buSzPts val="1100"/>
              <a:buFont typeface="Arial"/>
              <a:buNone/>
            </a:pPr>
            <a:r>
              <a:rPr lang="en-US" sz="1100">
                <a:solidFill>
                  <a:schemeClr val="dk1"/>
                </a:solidFill>
                <a:latin typeface="Times New Roman"/>
                <a:ea typeface="Times New Roman"/>
                <a:cs typeface="Times New Roman"/>
                <a:sym typeface="Times New Roman"/>
              </a:rPr>
              <a:t>Since students are the driving force behind the project team, one of the purposes of this subteam is to continue to allow members to be proud and excited to be a part of AguaClara. A formalized and uniform brand is also needed especially since AguaClara is increasing its global reach. Increasing awareness within the Cornell community will allow the project team to have access to the highest quality of talent. Meanwhile, obtaining external awareness increases AguaClara legitimacy within the larger engineering community. All of the targeted projects this year will be working towards these three goals.</a:t>
            </a:r>
            <a:endParaRPr sz="1100">
              <a:solidFill>
                <a:schemeClr val="dk1"/>
              </a:solidFill>
              <a:latin typeface="Times New Roman"/>
              <a:ea typeface="Times New Roman"/>
              <a:cs typeface="Times New Roman"/>
              <a:sym typeface="Times New Roman"/>
            </a:endParaRPr>
          </a:p>
          <a:p>
            <a:pPr indent="0" lvl="0" marL="0" rtl="0">
              <a:lnSpc>
                <a:spcPct val="115000"/>
              </a:lnSpc>
              <a:spcBef>
                <a:spcPts val="0"/>
              </a:spcBef>
              <a:spcAft>
                <a:spcPts val="0"/>
              </a:spcAft>
              <a:buClr>
                <a:schemeClr val="dk1"/>
              </a:buClr>
              <a:buSzPts val="1100"/>
              <a:buFont typeface="Arial"/>
              <a:buNone/>
            </a:pPr>
            <a:r>
              <a:t/>
            </a:r>
            <a:endParaRPr sz="1100">
              <a:solidFill>
                <a:schemeClr val="dk1"/>
              </a:solidFill>
              <a:latin typeface="Times New Roman"/>
              <a:ea typeface="Times New Roman"/>
              <a:cs typeface="Times New Roman"/>
              <a:sym typeface="Times New Roman"/>
            </a:endParaRPr>
          </a:p>
          <a:p>
            <a:pPr indent="0" lvl="0" marL="0" rtl="0">
              <a:spcBef>
                <a:spcPts val="0"/>
              </a:spcBef>
              <a:spcAft>
                <a:spcPts val="0"/>
              </a:spcAft>
              <a:buNone/>
            </a:pPr>
            <a:r>
              <a:rPr lang="en-US" sz="1100">
                <a:latin typeface="Times New Roman"/>
                <a:ea typeface="Times New Roman"/>
                <a:cs typeface="Times New Roman"/>
                <a:sym typeface="Times New Roman"/>
              </a:rPr>
              <a:t>Link to full Report: https://docs.google.com/a/cornell.edu/document/d/1D-NSVFW7CDtq2wyHmfC5HEhWWLA9H15WC0GzMMHDZks/edit?usp=sharing</a:t>
            </a:r>
            <a:endParaRPr sz="1100">
              <a:latin typeface="Times New Roman"/>
              <a:ea typeface="Times New Roman"/>
              <a:cs typeface="Times New Roman"/>
              <a:sym typeface="Times New Roman"/>
            </a:endParaRPr>
          </a:p>
        </p:txBody>
      </p:sp>
      <p:sp>
        <p:nvSpPr>
          <p:cNvPr id="82" name="Shape 8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Shape 168"/>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1100">
              <a:latin typeface="Times New Roman"/>
              <a:ea typeface="Times New Roman"/>
              <a:cs typeface="Times New Roman"/>
              <a:sym typeface="Times New Roman"/>
            </a:endParaRPr>
          </a:p>
        </p:txBody>
      </p:sp>
      <p:sp>
        <p:nvSpPr>
          <p:cNvPr id="169" name="Shape 16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Shape 178"/>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298450" lvl="0" marL="457200" rtl="0">
              <a:spcBef>
                <a:spcPts val="0"/>
              </a:spcBef>
              <a:spcAft>
                <a:spcPts val="0"/>
              </a:spcAft>
              <a:buSzPts val="1100"/>
              <a:buFont typeface="Times New Roman"/>
              <a:buAutoNum type="arabicPeriod"/>
            </a:pPr>
            <a:r>
              <a:rPr lang="en-US" sz="1100">
                <a:latin typeface="Times New Roman"/>
                <a:ea typeface="Times New Roman"/>
                <a:cs typeface="Times New Roman"/>
                <a:sym typeface="Times New Roman"/>
              </a:rPr>
              <a:t>Stickers, sweatshirt most popular</a:t>
            </a:r>
            <a:endParaRPr sz="1100">
              <a:latin typeface="Times New Roman"/>
              <a:ea typeface="Times New Roman"/>
              <a:cs typeface="Times New Roman"/>
              <a:sym typeface="Times New Roman"/>
            </a:endParaRPr>
          </a:p>
          <a:p>
            <a:pPr indent="-298450" lvl="0" marL="457200" rtl="0">
              <a:spcBef>
                <a:spcPts val="0"/>
              </a:spcBef>
              <a:spcAft>
                <a:spcPts val="0"/>
              </a:spcAft>
              <a:buSzPts val="1100"/>
              <a:buFont typeface="Times New Roman"/>
              <a:buAutoNum type="arabicPeriod"/>
            </a:pPr>
            <a:r>
              <a:rPr lang="en-US" sz="1100">
                <a:latin typeface="Times New Roman"/>
                <a:ea typeface="Times New Roman"/>
                <a:cs typeface="Times New Roman"/>
                <a:sym typeface="Times New Roman"/>
              </a:rPr>
              <a:t>Long sleeve shirt</a:t>
            </a:r>
            <a:endParaRPr sz="1100">
              <a:latin typeface="Times New Roman"/>
              <a:ea typeface="Times New Roman"/>
              <a:cs typeface="Times New Roman"/>
              <a:sym typeface="Times New Roman"/>
            </a:endParaRPr>
          </a:p>
          <a:p>
            <a:pPr indent="-298450" lvl="0" marL="457200" rtl="0">
              <a:spcBef>
                <a:spcPts val="0"/>
              </a:spcBef>
              <a:spcAft>
                <a:spcPts val="0"/>
              </a:spcAft>
              <a:buSzPts val="1100"/>
              <a:buFont typeface="Times New Roman"/>
              <a:buAutoNum type="arabicPeriod"/>
            </a:pPr>
            <a:r>
              <a:rPr lang="en-US" sz="1100">
                <a:latin typeface="Times New Roman"/>
                <a:ea typeface="Times New Roman"/>
                <a:cs typeface="Times New Roman"/>
                <a:sym typeface="Times New Roman"/>
              </a:rPr>
              <a:t>Water bottles</a:t>
            </a:r>
            <a:endParaRPr sz="1100">
              <a:latin typeface="Times New Roman"/>
              <a:ea typeface="Times New Roman"/>
              <a:cs typeface="Times New Roman"/>
              <a:sym typeface="Times New Roman"/>
            </a:endParaRPr>
          </a:p>
          <a:p>
            <a:pPr indent="-298450" lvl="0" marL="457200" rtl="0">
              <a:spcBef>
                <a:spcPts val="0"/>
              </a:spcBef>
              <a:spcAft>
                <a:spcPts val="0"/>
              </a:spcAft>
              <a:buSzPts val="1100"/>
              <a:buFont typeface="Times New Roman"/>
              <a:buAutoNum type="arabicPeriod"/>
            </a:pPr>
            <a:r>
              <a:rPr lang="en-US" sz="1100">
                <a:latin typeface="Times New Roman"/>
                <a:ea typeface="Times New Roman"/>
                <a:cs typeface="Times New Roman"/>
                <a:sym typeface="Times New Roman"/>
              </a:rPr>
              <a:t>Baseball caps, t-shirts</a:t>
            </a:r>
            <a:endParaRPr sz="1100">
              <a:latin typeface="Times New Roman"/>
              <a:ea typeface="Times New Roman"/>
              <a:cs typeface="Times New Roman"/>
              <a:sym typeface="Times New Roman"/>
            </a:endParaRPr>
          </a:p>
          <a:p>
            <a:pPr indent="-298450" lvl="0" marL="457200" rtl="0">
              <a:spcBef>
                <a:spcPts val="0"/>
              </a:spcBef>
              <a:spcAft>
                <a:spcPts val="0"/>
              </a:spcAft>
              <a:buSzPts val="1100"/>
              <a:buFont typeface="Times New Roman"/>
              <a:buAutoNum type="arabicPeriod"/>
            </a:pPr>
            <a:r>
              <a:rPr lang="en-US" sz="1100">
                <a:latin typeface="Times New Roman"/>
                <a:ea typeface="Times New Roman"/>
                <a:cs typeface="Times New Roman"/>
                <a:sym typeface="Times New Roman"/>
              </a:rPr>
              <a:t>people also offered comments like they would be interested in water bottles if it was a nalgene </a:t>
            </a:r>
            <a:endParaRPr sz="1100">
              <a:latin typeface="Times New Roman"/>
              <a:ea typeface="Times New Roman"/>
              <a:cs typeface="Times New Roman"/>
              <a:sym typeface="Times New Roman"/>
            </a:endParaRPr>
          </a:p>
        </p:txBody>
      </p:sp>
      <p:sp>
        <p:nvSpPr>
          <p:cNvPr id="179" name="Shape 17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1100">
              <a:latin typeface="Times New Roman"/>
              <a:ea typeface="Times New Roman"/>
              <a:cs typeface="Times New Roman"/>
              <a:sym typeface="Times New Roman"/>
            </a:endParaRPr>
          </a:p>
        </p:txBody>
      </p:sp>
      <p:sp>
        <p:nvSpPr>
          <p:cNvPr id="190" name="Shape 19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Shape 199"/>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1100">
              <a:latin typeface="Times New Roman"/>
              <a:ea typeface="Times New Roman"/>
              <a:cs typeface="Times New Roman"/>
              <a:sym typeface="Times New Roman"/>
            </a:endParaRPr>
          </a:p>
        </p:txBody>
      </p:sp>
      <p:sp>
        <p:nvSpPr>
          <p:cNvPr id="200" name="Shape 20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Shape 210"/>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1100">
              <a:latin typeface="Times New Roman"/>
              <a:ea typeface="Times New Roman"/>
              <a:cs typeface="Times New Roman"/>
              <a:sym typeface="Times New Roman"/>
            </a:endParaRPr>
          </a:p>
        </p:txBody>
      </p:sp>
      <p:sp>
        <p:nvSpPr>
          <p:cNvPr id="211" name="Shape 21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Shape 221"/>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1100">
              <a:latin typeface="Times New Roman"/>
              <a:ea typeface="Times New Roman"/>
              <a:cs typeface="Times New Roman"/>
              <a:sym typeface="Times New Roman"/>
            </a:endParaRPr>
          </a:p>
        </p:txBody>
      </p:sp>
      <p:sp>
        <p:nvSpPr>
          <p:cNvPr id="222" name="Shape 22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Shape 23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sz="1100">
                <a:latin typeface="Times New Roman"/>
                <a:ea typeface="Times New Roman"/>
                <a:cs typeface="Times New Roman"/>
                <a:sym typeface="Times New Roman"/>
              </a:rPr>
              <a:t>Next semester, We’ll need to update this brochure with new logos and </a:t>
            </a:r>
            <a:endParaRPr sz="1100">
              <a:latin typeface="Times New Roman"/>
              <a:ea typeface="Times New Roman"/>
              <a:cs typeface="Times New Roman"/>
              <a:sym typeface="Times New Roman"/>
            </a:endParaRPr>
          </a:p>
        </p:txBody>
      </p:sp>
      <p:sp>
        <p:nvSpPr>
          <p:cNvPr id="233" name="Shape 23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Shape 24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1100">
              <a:latin typeface="Times New Roman"/>
              <a:ea typeface="Times New Roman"/>
              <a:cs typeface="Times New Roman"/>
              <a:sym typeface="Times New Roman"/>
            </a:endParaRPr>
          </a:p>
        </p:txBody>
      </p:sp>
      <p:sp>
        <p:nvSpPr>
          <p:cNvPr id="243" name="Shape 24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Shape 25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sz="1100">
                <a:latin typeface="Times New Roman"/>
                <a:ea typeface="Times New Roman"/>
                <a:cs typeface="Times New Roman"/>
                <a:sym typeface="Times New Roman"/>
              </a:rPr>
              <a:t>AguaClara also has a poster for ASEE, in which we wont the poster </a:t>
            </a:r>
            <a:endParaRPr sz="1100">
              <a:latin typeface="Times New Roman"/>
              <a:ea typeface="Times New Roman"/>
              <a:cs typeface="Times New Roman"/>
              <a:sym typeface="Times New Roman"/>
            </a:endParaRPr>
          </a:p>
        </p:txBody>
      </p:sp>
      <p:sp>
        <p:nvSpPr>
          <p:cNvPr id="253" name="Shape 25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Shape 26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sz="1100">
                <a:latin typeface="Times New Roman"/>
                <a:ea typeface="Times New Roman"/>
                <a:cs typeface="Times New Roman"/>
                <a:sym typeface="Times New Roman"/>
              </a:rPr>
              <a:t>Public Relations also made poster templates for technical writing so any subteams</a:t>
            </a:r>
            <a:endParaRPr sz="1100">
              <a:latin typeface="Times New Roman"/>
              <a:ea typeface="Times New Roman"/>
              <a:cs typeface="Times New Roman"/>
              <a:sym typeface="Times New Roman"/>
            </a:endParaRPr>
          </a:p>
        </p:txBody>
      </p:sp>
      <p:sp>
        <p:nvSpPr>
          <p:cNvPr id="263" name="Shape 26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Shape 9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Clr>
                <a:schemeClr val="dk1"/>
              </a:buClr>
              <a:buSzPts val="1100"/>
              <a:buFont typeface="Arial"/>
              <a:buNone/>
            </a:pPr>
            <a:r>
              <a:t/>
            </a:r>
            <a:endParaRPr sz="1100">
              <a:latin typeface="Times New Roman"/>
              <a:ea typeface="Times New Roman"/>
              <a:cs typeface="Times New Roman"/>
              <a:sym typeface="Times New Roman"/>
            </a:endParaRPr>
          </a:p>
        </p:txBody>
      </p:sp>
      <p:sp>
        <p:nvSpPr>
          <p:cNvPr id="93" name="Shape 9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Shape 27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sz="1100">
                <a:latin typeface="Times New Roman"/>
                <a:ea typeface="Times New Roman"/>
                <a:cs typeface="Times New Roman"/>
                <a:sym typeface="Times New Roman"/>
              </a:rPr>
              <a:t>Screenshot from Giving Day page for AguaClara. Note how we incorporated the fonts and color scheme.</a:t>
            </a:r>
            <a:endParaRPr sz="1100">
              <a:latin typeface="Times New Roman"/>
              <a:ea typeface="Times New Roman"/>
              <a:cs typeface="Times New Roman"/>
              <a:sym typeface="Times New Roman"/>
            </a:endParaRPr>
          </a:p>
        </p:txBody>
      </p:sp>
      <p:sp>
        <p:nvSpPr>
          <p:cNvPr id="273" name="Shape 27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Shape 28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1100">
              <a:latin typeface="Times New Roman"/>
              <a:ea typeface="Times New Roman"/>
              <a:cs typeface="Times New Roman"/>
              <a:sym typeface="Times New Roman"/>
            </a:endParaRPr>
          </a:p>
        </p:txBody>
      </p:sp>
      <p:sp>
        <p:nvSpPr>
          <p:cNvPr id="283" name="Shape 28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Shape 29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1100">
              <a:latin typeface="Times New Roman"/>
              <a:ea typeface="Times New Roman"/>
              <a:cs typeface="Times New Roman"/>
              <a:sym typeface="Times New Roman"/>
            </a:endParaRPr>
          </a:p>
        </p:txBody>
      </p:sp>
      <p:sp>
        <p:nvSpPr>
          <p:cNvPr id="293" name="Shape 29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Shape 30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sz="1100">
                <a:latin typeface="Times New Roman"/>
                <a:ea typeface="Times New Roman"/>
                <a:cs typeface="Times New Roman"/>
                <a:sym typeface="Times New Roman"/>
              </a:rPr>
              <a:t>2 projects</a:t>
            </a:r>
            <a:endParaRPr sz="1100">
              <a:latin typeface="Times New Roman"/>
              <a:ea typeface="Times New Roman"/>
              <a:cs typeface="Times New Roman"/>
              <a:sym typeface="Times New Roman"/>
            </a:endParaRPr>
          </a:p>
        </p:txBody>
      </p:sp>
      <p:sp>
        <p:nvSpPr>
          <p:cNvPr id="303" name="Shape 30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Shape 311"/>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1100">
              <a:latin typeface="Times New Roman"/>
              <a:ea typeface="Times New Roman"/>
              <a:cs typeface="Times New Roman"/>
              <a:sym typeface="Times New Roman"/>
            </a:endParaRPr>
          </a:p>
        </p:txBody>
      </p:sp>
      <p:sp>
        <p:nvSpPr>
          <p:cNvPr id="312" name="Shape 31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Shape 320"/>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1100">
              <a:latin typeface="Times New Roman"/>
              <a:ea typeface="Times New Roman"/>
              <a:cs typeface="Times New Roman"/>
              <a:sym typeface="Times New Roman"/>
            </a:endParaRPr>
          </a:p>
        </p:txBody>
      </p:sp>
      <p:sp>
        <p:nvSpPr>
          <p:cNvPr id="321" name="Shape 32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Shape 336"/>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sz="1100">
                <a:solidFill>
                  <a:schemeClr val="dk1"/>
                </a:solidFill>
                <a:latin typeface="Times New Roman"/>
                <a:ea typeface="Times New Roman"/>
                <a:cs typeface="Times New Roman"/>
                <a:sym typeface="Times New Roman"/>
              </a:rPr>
              <a:t>Two other projects that the current and future PR teams will work on are promotional videos and newsletters. We hope to get footage from this year’s trip to Honduras to use in the video, which will then be edited and used to garner interest in the team. The newsletter is currently inaccessible due to administrative login issues, however we hope to post them bi-semesterly. They will increase engagement for both current and past members of the project team.</a:t>
            </a:r>
            <a:endParaRPr sz="1100">
              <a:latin typeface="Times New Roman"/>
              <a:ea typeface="Times New Roman"/>
              <a:cs typeface="Times New Roman"/>
              <a:sym typeface="Times New Roman"/>
            </a:endParaRPr>
          </a:p>
        </p:txBody>
      </p:sp>
      <p:sp>
        <p:nvSpPr>
          <p:cNvPr id="337" name="Shape 33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Shape 349"/>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sz="1000"/>
              <a:t>PR teams should create materials and templates that can be utilized beyond one semester, so future members can easily access and use them.</a:t>
            </a:r>
            <a:endParaRPr sz="1000"/>
          </a:p>
          <a:p>
            <a:pPr indent="0" lvl="0" marL="0" rtl="0">
              <a:spcBef>
                <a:spcPts val="0"/>
              </a:spcBef>
              <a:spcAft>
                <a:spcPts val="0"/>
              </a:spcAft>
              <a:buNone/>
            </a:pPr>
            <a:r>
              <a:rPr lang="en-US" sz="1000"/>
              <a:t>Through re-branding it has been found that experience with Adobe Creative Suite and design and media skills is extremely advantageous for producing tasteful PR material </a:t>
            </a:r>
            <a:endParaRPr sz="1000"/>
          </a:p>
          <a:p>
            <a:pPr indent="0" lvl="0" marL="0" rtl="0">
              <a:spcBef>
                <a:spcPts val="0"/>
              </a:spcBef>
              <a:spcAft>
                <a:spcPts val="0"/>
              </a:spcAft>
              <a:buNone/>
            </a:pPr>
            <a:r>
              <a:t/>
            </a:r>
            <a:endParaRPr sz="1000"/>
          </a:p>
        </p:txBody>
      </p:sp>
      <p:sp>
        <p:nvSpPr>
          <p:cNvPr id="350" name="Shape 35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Shape 358"/>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359" name="Shape 35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Shape 370"/>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1" name="Shape 37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Shape 10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Clr>
                <a:schemeClr val="dk1"/>
              </a:buClr>
              <a:buSzPts val="1100"/>
              <a:buFont typeface="Arial"/>
              <a:buNone/>
            </a:pPr>
            <a:r>
              <a:t/>
            </a:r>
            <a:endParaRPr sz="1100">
              <a:latin typeface="Times New Roman"/>
              <a:ea typeface="Times New Roman"/>
              <a:cs typeface="Times New Roman"/>
              <a:sym typeface="Times New Roman"/>
            </a:endParaRPr>
          </a:p>
        </p:txBody>
      </p:sp>
      <p:sp>
        <p:nvSpPr>
          <p:cNvPr id="103" name="Shape 10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Shape 379"/>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US" sz="1100">
                <a:latin typeface="Times New Roman"/>
                <a:ea typeface="Times New Roman"/>
                <a:cs typeface="Times New Roman"/>
                <a:sym typeface="Times New Roman"/>
              </a:rPr>
              <a:t>The large logo at the center was borrowed from AguaClara Reach.</a:t>
            </a:r>
            <a:endParaRPr sz="1100">
              <a:latin typeface="Times New Roman"/>
              <a:ea typeface="Times New Roman"/>
              <a:cs typeface="Times New Roman"/>
              <a:sym typeface="Times New Roman"/>
            </a:endParaRPr>
          </a:p>
          <a:p>
            <a:pPr indent="0" lvl="0" marL="0">
              <a:spcBef>
                <a:spcPts val="0"/>
              </a:spcBef>
              <a:spcAft>
                <a:spcPts val="0"/>
              </a:spcAft>
              <a:buNone/>
            </a:pPr>
            <a:r>
              <a:t/>
            </a:r>
            <a:endParaRPr sz="1100">
              <a:latin typeface="Times New Roman"/>
              <a:ea typeface="Times New Roman"/>
              <a:cs typeface="Times New Roman"/>
              <a:sym typeface="Times New Roman"/>
            </a:endParaRPr>
          </a:p>
          <a:p>
            <a:pPr indent="0" lvl="0" marL="0">
              <a:spcBef>
                <a:spcPts val="0"/>
              </a:spcBef>
              <a:spcAft>
                <a:spcPts val="0"/>
              </a:spcAft>
              <a:buNone/>
            </a:pPr>
            <a:r>
              <a:rPr lang="en-US" sz="1100">
                <a:latin typeface="Times New Roman"/>
                <a:ea typeface="Times New Roman"/>
                <a:cs typeface="Times New Roman"/>
                <a:sym typeface="Times New Roman"/>
              </a:rPr>
              <a:t>The remaining logos were all designed by us. The logos on the far right were part of the first iteration of logos. The designs on the right are the current iteration, and we are deciding which design to proceed with. </a:t>
            </a:r>
            <a:endParaRPr sz="1100">
              <a:latin typeface="Times New Roman"/>
              <a:ea typeface="Times New Roman"/>
              <a:cs typeface="Times New Roman"/>
              <a:sym typeface="Times New Roman"/>
            </a:endParaRPr>
          </a:p>
          <a:p>
            <a:pPr indent="0" lvl="0" marL="0">
              <a:spcBef>
                <a:spcPts val="0"/>
              </a:spcBef>
              <a:spcAft>
                <a:spcPts val="0"/>
              </a:spcAft>
              <a:buNone/>
            </a:pPr>
            <a:r>
              <a:t/>
            </a:r>
            <a:endParaRPr sz="1100">
              <a:latin typeface="Times New Roman"/>
              <a:ea typeface="Times New Roman"/>
              <a:cs typeface="Times New Roman"/>
              <a:sym typeface="Times New Roman"/>
            </a:endParaRPr>
          </a:p>
          <a:p>
            <a:pPr indent="0" lvl="0" marL="0">
              <a:spcBef>
                <a:spcPts val="0"/>
              </a:spcBef>
              <a:spcAft>
                <a:spcPts val="0"/>
              </a:spcAft>
              <a:buNone/>
            </a:pPr>
            <a:r>
              <a:rPr lang="en-US" sz="1100">
                <a:latin typeface="Times New Roman"/>
                <a:ea typeface="Times New Roman"/>
                <a:cs typeface="Times New Roman"/>
                <a:sym typeface="Times New Roman"/>
              </a:rPr>
              <a:t>Take a general poll of the audience asking whether they prefer the “brain” design or the “clocktower” design, independent of color.</a:t>
            </a:r>
            <a:endParaRPr sz="1100">
              <a:latin typeface="Times New Roman"/>
              <a:ea typeface="Times New Roman"/>
              <a:cs typeface="Times New Roman"/>
              <a:sym typeface="Times New Roman"/>
            </a:endParaRPr>
          </a:p>
          <a:p>
            <a:pPr indent="0" lvl="0" marL="0" rtl="0">
              <a:spcBef>
                <a:spcPts val="0"/>
              </a:spcBef>
              <a:spcAft>
                <a:spcPts val="0"/>
              </a:spcAft>
              <a:buNone/>
            </a:pPr>
            <a:r>
              <a:rPr lang="en-US" sz="1100">
                <a:latin typeface="Times New Roman"/>
                <a:ea typeface="Times New Roman"/>
                <a:cs typeface="Times New Roman"/>
                <a:sym typeface="Times New Roman"/>
              </a:rPr>
              <a:t>If there is time, take a general poll of the audience asking which color they prefer. </a:t>
            </a:r>
            <a:endParaRPr sz="1100">
              <a:latin typeface="Times New Roman"/>
              <a:ea typeface="Times New Roman"/>
              <a:cs typeface="Times New Roman"/>
              <a:sym typeface="Times New Roman"/>
            </a:endParaRPr>
          </a:p>
        </p:txBody>
      </p:sp>
      <p:sp>
        <p:nvSpPr>
          <p:cNvPr id="380" name="Shape 38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Shape 11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US" sz="1100">
                <a:latin typeface="Times New Roman"/>
                <a:ea typeface="Times New Roman"/>
                <a:cs typeface="Times New Roman"/>
                <a:sym typeface="Times New Roman"/>
              </a:rPr>
              <a:t>Lastly, we need to make sure we continue to increase awareness in order to obtain support in terms of donations and exposure. With external exposure needs to come internal exposure as well. </a:t>
            </a:r>
            <a:r>
              <a:rPr lang="en-US" sz="1100">
                <a:solidFill>
                  <a:schemeClr val="dk1"/>
                </a:solidFill>
                <a:latin typeface="Times New Roman"/>
                <a:ea typeface="Times New Roman"/>
                <a:cs typeface="Times New Roman"/>
                <a:sym typeface="Times New Roman"/>
              </a:rPr>
              <a:t>Student talent is the core to the innovation of AguaClara, it should be our priority to be able to recruit from the most talented and passionate pool of recruits. </a:t>
            </a:r>
            <a:endParaRPr sz="1100">
              <a:solidFill>
                <a:schemeClr val="dk1"/>
              </a:solidFill>
              <a:latin typeface="Times New Roman"/>
              <a:ea typeface="Times New Roman"/>
              <a:cs typeface="Times New Roman"/>
              <a:sym typeface="Times New Roman"/>
            </a:endParaRPr>
          </a:p>
          <a:p>
            <a:pPr indent="0" lvl="0" marL="0" rtl="0">
              <a:spcBef>
                <a:spcPts val="0"/>
              </a:spcBef>
              <a:spcAft>
                <a:spcPts val="0"/>
              </a:spcAft>
              <a:buClr>
                <a:schemeClr val="dk1"/>
              </a:buClr>
              <a:buSzPts val="1100"/>
              <a:buFont typeface="Arial"/>
              <a:buNone/>
            </a:pPr>
            <a:r>
              <a:t/>
            </a:r>
            <a:endParaRPr sz="1100">
              <a:latin typeface="Times New Roman"/>
              <a:ea typeface="Times New Roman"/>
              <a:cs typeface="Times New Roman"/>
              <a:sym typeface="Times New Roman"/>
            </a:endParaRPr>
          </a:p>
        </p:txBody>
      </p:sp>
      <p:sp>
        <p:nvSpPr>
          <p:cNvPr id="113" name="Shape 11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Shape 12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Clr>
                <a:schemeClr val="dk1"/>
              </a:buClr>
              <a:buSzPts val="1100"/>
              <a:buFont typeface="Arial"/>
              <a:buNone/>
            </a:pPr>
            <a:r>
              <a:t/>
            </a:r>
            <a:endParaRPr sz="1100">
              <a:latin typeface="Times New Roman"/>
              <a:ea typeface="Times New Roman"/>
              <a:cs typeface="Times New Roman"/>
              <a:sym typeface="Times New Roman"/>
            </a:endParaRPr>
          </a:p>
        </p:txBody>
      </p:sp>
      <p:sp>
        <p:nvSpPr>
          <p:cNvPr id="123" name="Shape 12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US" sz="1100">
                <a:latin typeface="Times New Roman"/>
                <a:ea typeface="Times New Roman"/>
                <a:cs typeface="Times New Roman"/>
                <a:sym typeface="Times New Roman"/>
              </a:rPr>
              <a:t>RGB: 31 78 121 1F4E79</a:t>
            </a:r>
            <a:endParaRPr sz="1100">
              <a:latin typeface="Times New Roman"/>
              <a:ea typeface="Times New Roman"/>
              <a:cs typeface="Times New Roman"/>
              <a:sym typeface="Times New Roman"/>
            </a:endParaRPr>
          </a:p>
          <a:p>
            <a:pPr indent="0" lvl="0" marL="0">
              <a:spcBef>
                <a:spcPts val="0"/>
              </a:spcBef>
              <a:spcAft>
                <a:spcPts val="0"/>
              </a:spcAft>
              <a:buClr>
                <a:schemeClr val="dk1"/>
              </a:buClr>
              <a:buSzPts val="1100"/>
              <a:buFont typeface="Arial"/>
              <a:buNone/>
            </a:pPr>
            <a:r>
              <a:rPr lang="en-US" sz="1100">
                <a:latin typeface="Times New Roman"/>
                <a:ea typeface="Times New Roman"/>
                <a:cs typeface="Times New Roman"/>
                <a:sym typeface="Times New Roman"/>
              </a:rPr>
              <a:t>RGB: 132 207 224</a:t>
            </a:r>
            <a:endParaRPr sz="1100">
              <a:latin typeface="Times New Roman"/>
              <a:ea typeface="Times New Roman"/>
              <a:cs typeface="Times New Roman"/>
              <a:sym typeface="Times New Roman"/>
            </a:endParaRPr>
          </a:p>
          <a:p>
            <a:pPr indent="0" lvl="0" marL="0" rtl="0">
              <a:spcBef>
                <a:spcPts val="0"/>
              </a:spcBef>
              <a:spcAft>
                <a:spcPts val="0"/>
              </a:spcAft>
              <a:buClr>
                <a:schemeClr val="dk1"/>
              </a:buClr>
              <a:buSzPts val="1100"/>
              <a:buFont typeface="Arial"/>
              <a:buNone/>
            </a:pPr>
            <a:r>
              <a:t/>
            </a:r>
            <a:endParaRPr sz="1100">
              <a:latin typeface="Times New Roman"/>
              <a:ea typeface="Times New Roman"/>
              <a:cs typeface="Times New Roman"/>
              <a:sym typeface="Times New Roman"/>
            </a:endParaRPr>
          </a:p>
        </p:txBody>
      </p:sp>
      <p:sp>
        <p:nvSpPr>
          <p:cNvPr id="132" name="Shape 13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Shape 140"/>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lang="en-US" sz="1200">
                <a:solidFill>
                  <a:schemeClr val="dk1"/>
                </a:solidFill>
                <a:latin typeface="Lato"/>
                <a:ea typeface="Lato"/>
                <a:cs typeface="Lato"/>
                <a:sym typeface="Lato"/>
              </a:rPr>
              <a:t>We have chosen the font lato as our main font. Lato is a sans serif typeface family created by designer Lukasz Dziedzic. It is meant to portray harmony and elegance, as well as stability. Lato is simple and works well as body text, but also displays unique traits when used in larger sizes making it able to be used as titles as well.</a:t>
            </a:r>
            <a:endParaRPr sz="1200">
              <a:solidFill>
                <a:schemeClr val="dk1"/>
              </a:solidFill>
              <a:latin typeface="Lato"/>
              <a:ea typeface="Lato"/>
              <a:cs typeface="Lato"/>
              <a:sym typeface="Lato"/>
            </a:endParaRPr>
          </a:p>
          <a:p>
            <a:pPr indent="0" lvl="0" marL="0" rtl="0">
              <a:spcBef>
                <a:spcPts val="0"/>
              </a:spcBef>
              <a:spcAft>
                <a:spcPts val="0"/>
              </a:spcAft>
              <a:buClr>
                <a:schemeClr val="dk1"/>
              </a:buClr>
              <a:buSzPts val="1100"/>
              <a:buFont typeface="Arial"/>
              <a:buNone/>
            </a:pPr>
            <a:r>
              <a:t/>
            </a:r>
            <a:endParaRPr sz="1100">
              <a:latin typeface="Times New Roman"/>
              <a:ea typeface="Times New Roman"/>
              <a:cs typeface="Times New Roman"/>
              <a:sym typeface="Times New Roman"/>
            </a:endParaRPr>
          </a:p>
        </p:txBody>
      </p:sp>
      <p:sp>
        <p:nvSpPr>
          <p:cNvPr id="141" name="Shape 14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Shape 149"/>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lang="en-US" sz="1100">
                <a:solidFill>
                  <a:schemeClr val="dk1"/>
                </a:solidFill>
                <a:latin typeface="Times New Roman"/>
                <a:ea typeface="Times New Roman"/>
                <a:cs typeface="Times New Roman"/>
                <a:sym typeface="Times New Roman"/>
              </a:rPr>
              <a:t>The goal of posting Spotlights is to increase the awareness and reach of the organization. The Spotlights will allow the general public to learn more about AguaClara members and current projects. In addition, they will foster team spirit through allowing members of AguaClara to learn more about their teammates. </a:t>
            </a:r>
            <a:endParaRPr sz="1100">
              <a:solidFill>
                <a:schemeClr val="dk1"/>
              </a:solidFill>
              <a:latin typeface="Times New Roman"/>
              <a:ea typeface="Times New Roman"/>
              <a:cs typeface="Times New Roman"/>
              <a:sym typeface="Times New Roman"/>
            </a:endParaRPr>
          </a:p>
          <a:p>
            <a:pPr indent="0" lvl="0" marL="0" rtl="0">
              <a:spcBef>
                <a:spcPts val="0"/>
              </a:spcBef>
              <a:spcAft>
                <a:spcPts val="0"/>
              </a:spcAft>
              <a:buNone/>
            </a:pPr>
            <a:r>
              <a:t/>
            </a:r>
            <a:endParaRPr sz="1100">
              <a:latin typeface="Times New Roman"/>
              <a:ea typeface="Times New Roman"/>
              <a:cs typeface="Times New Roman"/>
              <a:sym typeface="Times New Roman"/>
            </a:endParaRPr>
          </a:p>
        </p:txBody>
      </p:sp>
      <p:sp>
        <p:nvSpPr>
          <p:cNvPr id="150" name="Shape 15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298450" lvl="0" marL="457200" rtl="0">
              <a:spcBef>
                <a:spcPts val="0"/>
              </a:spcBef>
              <a:spcAft>
                <a:spcPts val="0"/>
              </a:spcAft>
              <a:buSzPts val="1100"/>
              <a:buFont typeface="Times New Roman"/>
              <a:buChar char="●"/>
            </a:pPr>
            <a:r>
              <a:rPr lang="en-US" sz="1100">
                <a:solidFill>
                  <a:schemeClr val="dk1"/>
                </a:solidFill>
                <a:latin typeface="Times New Roman"/>
                <a:ea typeface="Times New Roman"/>
                <a:cs typeface="Times New Roman"/>
                <a:sym typeface="Times New Roman"/>
              </a:rPr>
              <a:t>VP Lombardi AND ISA follows us</a:t>
            </a:r>
            <a:endParaRPr sz="1100">
              <a:latin typeface="Times New Roman"/>
              <a:ea typeface="Times New Roman"/>
              <a:cs typeface="Times New Roman"/>
              <a:sym typeface="Times New Roman"/>
            </a:endParaRPr>
          </a:p>
        </p:txBody>
      </p:sp>
      <p:sp>
        <p:nvSpPr>
          <p:cNvPr id="160" name="Shape 16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1" name="Shape 11"/>
        <p:cNvGrpSpPr/>
        <p:nvPr/>
      </p:nvGrpSpPr>
      <p:grpSpPr>
        <a:xfrm>
          <a:off x="0" y="0"/>
          <a:ext cx="0" cy="0"/>
          <a:chOff x="0" y="0"/>
          <a:chExt cx="0" cy="0"/>
        </a:xfrm>
      </p:grpSpPr>
      <p:sp>
        <p:nvSpPr>
          <p:cNvPr id="12" name="Shape 12"/>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lstStyle>
            <a:lvl1pPr lvl="0" rtl="0" algn="ctr">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3" name="Shape 13"/>
          <p:cNvSpPr txBox="1"/>
          <p:nvPr>
            <p:ph idx="1" type="body"/>
          </p:nvPr>
        </p:nvSpPr>
        <p:spPr>
          <a:xfrm>
            <a:off x="457200" y="1200151"/>
            <a:ext cx="8229600" cy="3394472"/>
          </a:xfrm>
          <a:prstGeom prst="rect">
            <a:avLst/>
          </a:prstGeom>
          <a:noFill/>
          <a:ln>
            <a:noFill/>
          </a:ln>
        </p:spPr>
        <p:txBody>
          <a:bodyPr anchorCtr="0" anchor="t" bIns="91425" lIns="91425" spcFirstLastPara="1" rIns="91425" wrap="square" tIns="91425"/>
          <a:lstStyle>
            <a:lvl1pPr indent="-317500" lvl="0" marL="457200" rtl="0" algn="l">
              <a:spcBef>
                <a:spcPts val="580"/>
              </a:spcBef>
              <a:spcAft>
                <a:spcPts val="0"/>
              </a:spcAft>
              <a:buClr>
                <a:schemeClr val="dk1"/>
              </a:buClr>
              <a:buSzPts val="1400"/>
              <a:buFont typeface="Arial"/>
              <a:buChar char="•"/>
              <a:defRPr/>
            </a:lvl1pPr>
            <a:lvl2pPr indent="-317500" lvl="1" marL="914400" rtl="0" algn="l">
              <a:spcBef>
                <a:spcPts val="500"/>
              </a:spcBef>
              <a:spcAft>
                <a:spcPts val="0"/>
              </a:spcAft>
              <a:buClr>
                <a:schemeClr val="dk1"/>
              </a:buClr>
              <a:buSzPts val="1400"/>
              <a:buFont typeface="Arial"/>
              <a:buChar char="–"/>
              <a:defRPr/>
            </a:lvl2pPr>
            <a:lvl3pPr indent="-317500" lvl="2" marL="1371600" rtl="0" algn="l">
              <a:spcBef>
                <a:spcPts val="440"/>
              </a:spcBef>
              <a:spcAft>
                <a:spcPts val="0"/>
              </a:spcAft>
              <a:buClr>
                <a:schemeClr val="dk1"/>
              </a:buClr>
              <a:buSzPts val="1400"/>
              <a:buFont typeface="Arial"/>
              <a:buChar char="•"/>
              <a:defRPr/>
            </a:lvl3pPr>
            <a:lvl4pPr indent="-317500" lvl="3" marL="1828800" rtl="0" algn="l">
              <a:spcBef>
                <a:spcPts val="360"/>
              </a:spcBef>
              <a:spcAft>
                <a:spcPts val="0"/>
              </a:spcAft>
              <a:buClr>
                <a:schemeClr val="dk1"/>
              </a:buClr>
              <a:buSzPts val="1400"/>
              <a:buFont typeface="Arial"/>
              <a:buChar char="–"/>
              <a:defRPr/>
            </a:lvl4pPr>
            <a:lvl5pPr indent="-317500" lvl="4" marL="2286000" rtl="0" algn="l">
              <a:spcBef>
                <a:spcPts val="360"/>
              </a:spcBef>
              <a:spcAft>
                <a:spcPts val="0"/>
              </a:spcAft>
              <a:buClr>
                <a:schemeClr val="dk1"/>
              </a:buClr>
              <a:buSzPts val="1400"/>
              <a:buFont typeface="Arial"/>
              <a:buChar char="»"/>
              <a:defRPr/>
            </a:lvl5pPr>
            <a:lvl6pPr indent="-317500" lvl="5" marL="2743200" rtl="0" algn="l">
              <a:spcBef>
                <a:spcPts val="360"/>
              </a:spcBef>
              <a:spcAft>
                <a:spcPts val="0"/>
              </a:spcAft>
              <a:buClr>
                <a:schemeClr val="dk1"/>
              </a:buClr>
              <a:buSzPts val="1400"/>
              <a:buFont typeface="Arial"/>
              <a:buChar char="•"/>
              <a:defRPr/>
            </a:lvl6pPr>
            <a:lvl7pPr indent="-317500" lvl="6" marL="3200400" rtl="0" algn="l">
              <a:spcBef>
                <a:spcPts val="360"/>
              </a:spcBef>
              <a:spcAft>
                <a:spcPts val="0"/>
              </a:spcAft>
              <a:buClr>
                <a:schemeClr val="dk1"/>
              </a:buClr>
              <a:buSzPts val="1400"/>
              <a:buFont typeface="Arial"/>
              <a:buChar char="•"/>
              <a:defRPr/>
            </a:lvl7pPr>
            <a:lvl8pPr indent="-317500" lvl="7" marL="3657600" rtl="0" algn="l">
              <a:spcBef>
                <a:spcPts val="360"/>
              </a:spcBef>
              <a:spcAft>
                <a:spcPts val="0"/>
              </a:spcAft>
              <a:buClr>
                <a:schemeClr val="dk1"/>
              </a:buClr>
              <a:buSzPts val="1400"/>
              <a:buFont typeface="Arial"/>
              <a:buChar char="•"/>
              <a:defRPr/>
            </a:lvl8pPr>
            <a:lvl9pPr indent="-317500" lvl="8" marL="4114800" rtl="0" algn="l">
              <a:spcBef>
                <a:spcPts val="360"/>
              </a:spcBef>
              <a:spcAft>
                <a:spcPts val="0"/>
              </a:spcAft>
              <a:buClr>
                <a:schemeClr val="dk1"/>
              </a:buClr>
              <a:buSzPts val="1400"/>
              <a:buFont typeface="Arial"/>
              <a:buChar char="•"/>
              <a:defRPr/>
            </a:lvl9pPr>
          </a:lstStyle>
          <a:p/>
        </p:txBody>
      </p:sp>
      <p:sp>
        <p:nvSpPr>
          <p:cNvPr id="14" name="Shape 14"/>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15" name="Shape 15"/>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16" name="Shape 16"/>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68" name="Shape 68"/>
        <p:cNvGrpSpPr/>
        <p:nvPr/>
      </p:nvGrpSpPr>
      <p:grpSpPr>
        <a:xfrm>
          <a:off x="0" y="0"/>
          <a:ext cx="0" cy="0"/>
          <a:chOff x="0" y="0"/>
          <a:chExt cx="0" cy="0"/>
        </a:xfrm>
      </p:grpSpPr>
      <p:sp>
        <p:nvSpPr>
          <p:cNvPr id="69" name="Shape 69"/>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lstStyle>
            <a:lvl1pPr lvl="0" rtl="0" algn="ctr">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0" name="Shape 70"/>
          <p:cNvSpPr txBox="1"/>
          <p:nvPr>
            <p:ph idx="1" type="body"/>
          </p:nvPr>
        </p:nvSpPr>
        <p:spPr>
          <a:xfrm rot="5400000">
            <a:off x="2874764" y="-1217413"/>
            <a:ext cx="3394472" cy="8229600"/>
          </a:xfrm>
          <a:prstGeom prst="rect">
            <a:avLst/>
          </a:prstGeom>
          <a:noFill/>
          <a:ln>
            <a:noFill/>
          </a:ln>
        </p:spPr>
        <p:txBody>
          <a:bodyPr anchorCtr="0" anchor="t" bIns="91425" lIns="91425" spcFirstLastPara="1" rIns="91425" wrap="square" tIns="91425"/>
          <a:lstStyle>
            <a:lvl1pPr indent="-317500" lvl="0" marL="457200" rtl="0" algn="l">
              <a:spcBef>
                <a:spcPts val="580"/>
              </a:spcBef>
              <a:spcAft>
                <a:spcPts val="0"/>
              </a:spcAft>
              <a:buClr>
                <a:schemeClr val="dk1"/>
              </a:buClr>
              <a:buSzPts val="1400"/>
              <a:buFont typeface="Arial"/>
              <a:buChar char="•"/>
              <a:defRPr/>
            </a:lvl1pPr>
            <a:lvl2pPr indent="-317500" lvl="1" marL="914400" rtl="0" algn="l">
              <a:spcBef>
                <a:spcPts val="500"/>
              </a:spcBef>
              <a:spcAft>
                <a:spcPts val="0"/>
              </a:spcAft>
              <a:buClr>
                <a:schemeClr val="dk1"/>
              </a:buClr>
              <a:buSzPts val="1400"/>
              <a:buFont typeface="Arial"/>
              <a:buChar char="–"/>
              <a:defRPr/>
            </a:lvl2pPr>
            <a:lvl3pPr indent="-317500" lvl="2" marL="1371600" rtl="0" algn="l">
              <a:spcBef>
                <a:spcPts val="440"/>
              </a:spcBef>
              <a:spcAft>
                <a:spcPts val="0"/>
              </a:spcAft>
              <a:buClr>
                <a:schemeClr val="dk1"/>
              </a:buClr>
              <a:buSzPts val="1400"/>
              <a:buFont typeface="Arial"/>
              <a:buChar char="•"/>
              <a:defRPr/>
            </a:lvl3pPr>
            <a:lvl4pPr indent="-317500" lvl="3" marL="1828800" rtl="0" algn="l">
              <a:spcBef>
                <a:spcPts val="360"/>
              </a:spcBef>
              <a:spcAft>
                <a:spcPts val="0"/>
              </a:spcAft>
              <a:buClr>
                <a:schemeClr val="dk1"/>
              </a:buClr>
              <a:buSzPts val="1400"/>
              <a:buFont typeface="Arial"/>
              <a:buChar char="–"/>
              <a:defRPr/>
            </a:lvl4pPr>
            <a:lvl5pPr indent="-317500" lvl="4" marL="2286000" rtl="0" algn="l">
              <a:spcBef>
                <a:spcPts val="360"/>
              </a:spcBef>
              <a:spcAft>
                <a:spcPts val="0"/>
              </a:spcAft>
              <a:buClr>
                <a:schemeClr val="dk1"/>
              </a:buClr>
              <a:buSzPts val="1400"/>
              <a:buFont typeface="Arial"/>
              <a:buChar char="»"/>
              <a:defRPr/>
            </a:lvl5pPr>
            <a:lvl6pPr indent="-317500" lvl="5" marL="2743200" rtl="0" algn="l">
              <a:spcBef>
                <a:spcPts val="360"/>
              </a:spcBef>
              <a:spcAft>
                <a:spcPts val="0"/>
              </a:spcAft>
              <a:buClr>
                <a:schemeClr val="dk1"/>
              </a:buClr>
              <a:buSzPts val="1400"/>
              <a:buFont typeface="Arial"/>
              <a:buChar char="•"/>
              <a:defRPr/>
            </a:lvl6pPr>
            <a:lvl7pPr indent="-317500" lvl="6" marL="3200400" rtl="0" algn="l">
              <a:spcBef>
                <a:spcPts val="360"/>
              </a:spcBef>
              <a:spcAft>
                <a:spcPts val="0"/>
              </a:spcAft>
              <a:buClr>
                <a:schemeClr val="dk1"/>
              </a:buClr>
              <a:buSzPts val="1400"/>
              <a:buFont typeface="Arial"/>
              <a:buChar char="•"/>
              <a:defRPr/>
            </a:lvl7pPr>
            <a:lvl8pPr indent="-317500" lvl="7" marL="3657600" rtl="0" algn="l">
              <a:spcBef>
                <a:spcPts val="360"/>
              </a:spcBef>
              <a:spcAft>
                <a:spcPts val="0"/>
              </a:spcAft>
              <a:buClr>
                <a:schemeClr val="dk1"/>
              </a:buClr>
              <a:buSzPts val="1400"/>
              <a:buFont typeface="Arial"/>
              <a:buChar char="•"/>
              <a:defRPr/>
            </a:lvl8pPr>
            <a:lvl9pPr indent="-317500" lvl="8" marL="4114800" rtl="0" algn="l">
              <a:spcBef>
                <a:spcPts val="360"/>
              </a:spcBef>
              <a:spcAft>
                <a:spcPts val="0"/>
              </a:spcAft>
              <a:buClr>
                <a:schemeClr val="dk1"/>
              </a:buClr>
              <a:buSzPts val="1400"/>
              <a:buFont typeface="Arial"/>
              <a:buChar char="•"/>
              <a:defRPr/>
            </a:lvl9pPr>
          </a:lstStyle>
          <a:p/>
        </p:txBody>
      </p:sp>
      <p:sp>
        <p:nvSpPr>
          <p:cNvPr id="71" name="Shape 71"/>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72" name="Shape 72"/>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73" name="Shape 73"/>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Shape 75"/>
          <p:cNvSpPr txBox="1"/>
          <p:nvPr>
            <p:ph type="title"/>
          </p:nvPr>
        </p:nvSpPr>
        <p:spPr>
          <a:xfrm rot="5400000">
            <a:off x="7649569" y="1920676"/>
            <a:ext cx="6144816" cy="2879725"/>
          </a:xfrm>
          <a:prstGeom prst="rect">
            <a:avLst/>
          </a:prstGeom>
          <a:noFill/>
          <a:ln>
            <a:noFill/>
          </a:ln>
        </p:spPr>
        <p:txBody>
          <a:bodyPr anchorCtr="0" anchor="ctr" bIns="91425" lIns="91425" spcFirstLastPara="1" rIns="91425" wrap="square" tIns="91425"/>
          <a:lstStyle>
            <a:lvl1pPr lvl="0" rtl="0" algn="ctr">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6" name="Shape 76"/>
          <p:cNvSpPr txBox="1"/>
          <p:nvPr>
            <p:ph idx="1" type="body"/>
          </p:nvPr>
        </p:nvSpPr>
        <p:spPr>
          <a:xfrm rot="5400000">
            <a:off x="1812331" y="-884436"/>
            <a:ext cx="6144816" cy="8489950"/>
          </a:xfrm>
          <a:prstGeom prst="rect">
            <a:avLst/>
          </a:prstGeom>
          <a:noFill/>
          <a:ln>
            <a:noFill/>
          </a:ln>
        </p:spPr>
        <p:txBody>
          <a:bodyPr anchorCtr="0" anchor="t" bIns="91425" lIns="91425" spcFirstLastPara="1" rIns="91425" wrap="square" tIns="91425"/>
          <a:lstStyle>
            <a:lvl1pPr indent="-317500" lvl="0" marL="457200" rtl="0" algn="l">
              <a:spcBef>
                <a:spcPts val="580"/>
              </a:spcBef>
              <a:spcAft>
                <a:spcPts val="0"/>
              </a:spcAft>
              <a:buClr>
                <a:schemeClr val="dk1"/>
              </a:buClr>
              <a:buSzPts val="1400"/>
              <a:buFont typeface="Arial"/>
              <a:buChar char="•"/>
              <a:defRPr/>
            </a:lvl1pPr>
            <a:lvl2pPr indent="-317500" lvl="1" marL="914400" rtl="0" algn="l">
              <a:spcBef>
                <a:spcPts val="500"/>
              </a:spcBef>
              <a:spcAft>
                <a:spcPts val="0"/>
              </a:spcAft>
              <a:buClr>
                <a:schemeClr val="dk1"/>
              </a:buClr>
              <a:buSzPts val="1400"/>
              <a:buFont typeface="Arial"/>
              <a:buChar char="–"/>
              <a:defRPr/>
            </a:lvl2pPr>
            <a:lvl3pPr indent="-317500" lvl="2" marL="1371600" rtl="0" algn="l">
              <a:spcBef>
                <a:spcPts val="440"/>
              </a:spcBef>
              <a:spcAft>
                <a:spcPts val="0"/>
              </a:spcAft>
              <a:buClr>
                <a:schemeClr val="dk1"/>
              </a:buClr>
              <a:buSzPts val="1400"/>
              <a:buFont typeface="Arial"/>
              <a:buChar char="•"/>
              <a:defRPr/>
            </a:lvl3pPr>
            <a:lvl4pPr indent="-317500" lvl="3" marL="1828800" rtl="0" algn="l">
              <a:spcBef>
                <a:spcPts val="360"/>
              </a:spcBef>
              <a:spcAft>
                <a:spcPts val="0"/>
              </a:spcAft>
              <a:buClr>
                <a:schemeClr val="dk1"/>
              </a:buClr>
              <a:buSzPts val="1400"/>
              <a:buFont typeface="Arial"/>
              <a:buChar char="–"/>
              <a:defRPr/>
            </a:lvl4pPr>
            <a:lvl5pPr indent="-317500" lvl="4" marL="2286000" rtl="0" algn="l">
              <a:spcBef>
                <a:spcPts val="360"/>
              </a:spcBef>
              <a:spcAft>
                <a:spcPts val="0"/>
              </a:spcAft>
              <a:buClr>
                <a:schemeClr val="dk1"/>
              </a:buClr>
              <a:buSzPts val="1400"/>
              <a:buFont typeface="Arial"/>
              <a:buChar char="»"/>
              <a:defRPr/>
            </a:lvl5pPr>
            <a:lvl6pPr indent="-317500" lvl="5" marL="2743200" rtl="0" algn="l">
              <a:spcBef>
                <a:spcPts val="360"/>
              </a:spcBef>
              <a:spcAft>
                <a:spcPts val="0"/>
              </a:spcAft>
              <a:buClr>
                <a:schemeClr val="dk1"/>
              </a:buClr>
              <a:buSzPts val="1400"/>
              <a:buFont typeface="Arial"/>
              <a:buChar char="•"/>
              <a:defRPr/>
            </a:lvl6pPr>
            <a:lvl7pPr indent="-317500" lvl="6" marL="3200400" rtl="0" algn="l">
              <a:spcBef>
                <a:spcPts val="360"/>
              </a:spcBef>
              <a:spcAft>
                <a:spcPts val="0"/>
              </a:spcAft>
              <a:buClr>
                <a:schemeClr val="dk1"/>
              </a:buClr>
              <a:buSzPts val="1400"/>
              <a:buFont typeface="Arial"/>
              <a:buChar char="•"/>
              <a:defRPr/>
            </a:lvl7pPr>
            <a:lvl8pPr indent="-317500" lvl="7" marL="3657600" rtl="0" algn="l">
              <a:spcBef>
                <a:spcPts val="360"/>
              </a:spcBef>
              <a:spcAft>
                <a:spcPts val="0"/>
              </a:spcAft>
              <a:buClr>
                <a:schemeClr val="dk1"/>
              </a:buClr>
              <a:buSzPts val="1400"/>
              <a:buFont typeface="Arial"/>
              <a:buChar char="•"/>
              <a:defRPr/>
            </a:lvl8pPr>
            <a:lvl9pPr indent="-317500" lvl="8" marL="4114800" rtl="0" algn="l">
              <a:spcBef>
                <a:spcPts val="360"/>
              </a:spcBef>
              <a:spcAft>
                <a:spcPts val="0"/>
              </a:spcAft>
              <a:buClr>
                <a:schemeClr val="dk1"/>
              </a:buClr>
              <a:buSzPts val="1400"/>
              <a:buFont typeface="Arial"/>
              <a:buChar char="•"/>
              <a:defRPr/>
            </a:lvl9pPr>
          </a:lstStyle>
          <a:p/>
        </p:txBody>
      </p:sp>
      <p:sp>
        <p:nvSpPr>
          <p:cNvPr id="77" name="Shape 77"/>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78" name="Shape 78"/>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79" name="Shape 79"/>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7" name="Shape 17"/>
        <p:cNvGrpSpPr/>
        <p:nvPr/>
      </p:nvGrpSpPr>
      <p:grpSpPr>
        <a:xfrm>
          <a:off x="0" y="0"/>
          <a:ext cx="0" cy="0"/>
          <a:chOff x="0" y="0"/>
          <a:chExt cx="0" cy="0"/>
        </a:xfrm>
      </p:grpSpPr>
      <p:sp>
        <p:nvSpPr>
          <p:cNvPr id="18" name="Shape 18"/>
          <p:cNvSpPr txBox="1"/>
          <p:nvPr>
            <p:ph type="ctrTitle"/>
          </p:nvPr>
        </p:nvSpPr>
        <p:spPr>
          <a:xfrm>
            <a:off x="685800" y="1597819"/>
            <a:ext cx="7772400" cy="1102519"/>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1400"/>
              <a:buFont typeface="Calibri"/>
              <a:buNone/>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0" marR="0" rtl="0" algn="l">
              <a:spcBef>
                <a:spcPts val="0"/>
              </a:spcBef>
              <a:spcAft>
                <a:spcPts val="0"/>
              </a:spcAft>
              <a:buSzPts val="1400"/>
              <a:buChar char="■"/>
              <a:defRPr/>
            </a:lvl6pPr>
            <a:lvl7pPr indent="-88900" lvl="6" marL="0" marR="0" rtl="0" algn="l">
              <a:spcBef>
                <a:spcPts val="0"/>
              </a:spcBef>
              <a:spcAft>
                <a:spcPts val="0"/>
              </a:spcAft>
              <a:buSzPts val="1400"/>
              <a:buChar char="●"/>
              <a:defRPr/>
            </a:lvl7pPr>
            <a:lvl8pPr indent="-88900" lvl="7" marL="0" marR="0" rtl="0" algn="l">
              <a:spcBef>
                <a:spcPts val="0"/>
              </a:spcBef>
              <a:spcAft>
                <a:spcPts val="0"/>
              </a:spcAft>
              <a:buSzPts val="1400"/>
              <a:buChar char="○"/>
              <a:defRPr/>
            </a:lvl8pPr>
            <a:lvl9pPr indent="-88900" lvl="8" marL="0" marR="0" rtl="0" algn="l">
              <a:spcBef>
                <a:spcPts val="0"/>
              </a:spcBef>
              <a:spcAft>
                <a:spcPts val="0"/>
              </a:spcAft>
              <a:buSzPts val="1400"/>
              <a:buChar char="■"/>
              <a:defRPr/>
            </a:lvl9pPr>
          </a:lstStyle>
          <a:p/>
        </p:txBody>
      </p:sp>
      <p:sp>
        <p:nvSpPr>
          <p:cNvPr id="19" name="Shape 19"/>
          <p:cNvSpPr txBox="1"/>
          <p:nvPr>
            <p:ph idx="1" type="subTitle"/>
          </p:nvPr>
        </p:nvSpPr>
        <p:spPr>
          <a:xfrm>
            <a:off x="1371600" y="2914650"/>
            <a:ext cx="6400800" cy="1314450"/>
          </a:xfrm>
          <a:prstGeom prst="rect">
            <a:avLst/>
          </a:prstGeom>
          <a:noFill/>
          <a:ln>
            <a:noFill/>
          </a:ln>
        </p:spPr>
        <p:txBody>
          <a:bodyPr anchorCtr="0" anchor="t" bIns="91425" lIns="91425" spcFirstLastPara="1" rIns="91425" wrap="square" tIns="91425"/>
          <a:lstStyle>
            <a:lvl1pPr indent="0" lvl="0" marL="0" marR="0" rtl="0" algn="ctr">
              <a:spcBef>
                <a:spcPts val="580"/>
              </a:spcBef>
              <a:spcAft>
                <a:spcPts val="0"/>
              </a:spcAft>
              <a:buClr>
                <a:srgbClr val="888888"/>
              </a:buClr>
              <a:buSzPts val="1400"/>
              <a:buFont typeface="Arial"/>
              <a:buNone/>
              <a:defRPr/>
            </a:lvl1pPr>
            <a:lvl2pPr indent="-1779" lvl="1" marL="408179" marR="0" rtl="0" algn="ctr">
              <a:spcBef>
                <a:spcPts val="500"/>
              </a:spcBef>
              <a:spcAft>
                <a:spcPts val="0"/>
              </a:spcAft>
              <a:buClr>
                <a:srgbClr val="888888"/>
              </a:buClr>
              <a:buSzPts val="1400"/>
              <a:buFont typeface="Arial"/>
              <a:buNone/>
              <a:defRPr/>
            </a:lvl2pPr>
            <a:lvl3pPr indent="-3558" lvl="2" marL="816358" marR="0" rtl="0" algn="ctr">
              <a:spcBef>
                <a:spcPts val="440"/>
              </a:spcBef>
              <a:spcAft>
                <a:spcPts val="0"/>
              </a:spcAft>
              <a:buClr>
                <a:srgbClr val="888888"/>
              </a:buClr>
              <a:buSzPts val="1400"/>
              <a:buFont typeface="Arial"/>
              <a:buNone/>
              <a:defRPr/>
            </a:lvl3pPr>
            <a:lvl4pPr indent="-5336" lvl="3" marL="1224537" marR="0" rtl="0" algn="ctr">
              <a:spcBef>
                <a:spcPts val="360"/>
              </a:spcBef>
              <a:spcAft>
                <a:spcPts val="0"/>
              </a:spcAft>
              <a:buClr>
                <a:srgbClr val="888888"/>
              </a:buClr>
              <a:buSzPts val="1400"/>
              <a:buFont typeface="Arial"/>
              <a:buNone/>
              <a:defRPr/>
            </a:lvl4pPr>
            <a:lvl5pPr indent="-7116" lvl="4" marL="1632716" marR="0" rtl="0" algn="ctr">
              <a:spcBef>
                <a:spcPts val="360"/>
              </a:spcBef>
              <a:spcAft>
                <a:spcPts val="0"/>
              </a:spcAft>
              <a:buClr>
                <a:srgbClr val="888888"/>
              </a:buClr>
              <a:buSzPts val="1400"/>
              <a:buFont typeface="Arial"/>
              <a:buNone/>
              <a:defRPr/>
            </a:lvl5pPr>
            <a:lvl6pPr indent="-8895" lvl="5" marL="2040895" marR="0" rtl="0" algn="ctr">
              <a:spcBef>
                <a:spcPts val="360"/>
              </a:spcBef>
              <a:spcAft>
                <a:spcPts val="0"/>
              </a:spcAft>
              <a:buClr>
                <a:srgbClr val="888888"/>
              </a:buClr>
              <a:buSzPts val="1400"/>
              <a:buFont typeface="Arial"/>
              <a:buNone/>
              <a:defRPr/>
            </a:lvl6pPr>
            <a:lvl7pPr indent="-10673" lvl="6" marL="2449074" marR="0" rtl="0" algn="ctr">
              <a:spcBef>
                <a:spcPts val="360"/>
              </a:spcBef>
              <a:spcAft>
                <a:spcPts val="0"/>
              </a:spcAft>
              <a:buClr>
                <a:srgbClr val="888888"/>
              </a:buClr>
              <a:buSzPts val="1400"/>
              <a:buFont typeface="Arial"/>
              <a:buNone/>
              <a:defRPr/>
            </a:lvl7pPr>
            <a:lvl8pPr indent="-12452" lvl="7" marL="2857253" marR="0" rtl="0" algn="ctr">
              <a:spcBef>
                <a:spcPts val="360"/>
              </a:spcBef>
              <a:spcAft>
                <a:spcPts val="0"/>
              </a:spcAft>
              <a:buClr>
                <a:srgbClr val="888888"/>
              </a:buClr>
              <a:buSzPts val="1400"/>
              <a:buFont typeface="Arial"/>
              <a:buNone/>
              <a:defRPr/>
            </a:lvl8pPr>
            <a:lvl9pPr indent="-1532" lvl="8" marL="3265432" marR="0" rtl="0" algn="ctr">
              <a:spcBef>
                <a:spcPts val="360"/>
              </a:spcBef>
              <a:spcAft>
                <a:spcPts val="0"/>
              </a:spcAft>
              <a:buClr>
                <a:srgbClr val="888888"/>
              </a:buClr>
              <a:buSzPts val="1400"/>
              <a:buFont typeface="Arial"/>
              <a:buNone/>
              <a:defRPr/>
            </a:lvl9pPr>
          </a:lstStyle>
          <a:p/>
        </p:txBody>
      </p:sp>
      <p:sp>
        <p:nvSpPr>
          <p:cNvPr id="20" name="Shape 20"/>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21" name="Shape 21"/>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22" name="Shape 22"/>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3" name="Shape 23"/>
        <p:cNvGrpSpPr/>
        <p:nvPr/>
      </p:nvGrpSpPr>
      <p:grpSpPr>
        <a:xfrm>
          <a:off x="0" y="0"/>
          <a:ext cx="0" cy="0"/>
          <a:chOff x="0" y="0"/>
          <a:chExt cx="0" cy="0"/>
        </a:xfrm>
      </p:grpSpPr>
      <p:sp>
        <p:nvSpPr>
          <p:cNvPr id="24" name="Shape 24"/>
          <p:cNvSpPr txBox="1"/>
          <p:nvPr>
            <p:ph type="title"/>
          </p:nvPr>
        </p:nvSpPr>
        <p:spPr>
          <a:xfrm>
            <a:off x="722313" y="3305176"/>
            <a:ext cx="7772400" cy="1021556"/>
          </a:xfrm>
          <a:prstGeom prst="rect">
            <a:avLst/>
          </a:prstGeom>
          <a:noFill/>
          <a:ln>
            <a:noFill/>
          </a:ln>
        </p:spPr>
        <p:txBody>
          <a:bodyPr anchorCtr="0" anchor="t" bIns="91425" lIns="91425" spcFirstLastPara="1" rIns="91425" wrap="square" tIns="91425"/>
          <a:lstStyle>
            <a:lvl1pPr lvl="0" rtl="0" algn="l">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5" name="Shape 25"/>
          <p:cNvSpPr txBox="1"/>
          <p:nvPr>
            <p:ph idx="1" type="body"/>
          </p:nvPr>
        </p:nvSpPr>
        <p:spPr>
          <a:xfrm>
            <a:off x="722313" y="2180035"/>
            <a:ext cx="7772400" cy="1125140"/>
          </a:xfrm>
          <a:prstGeom prst="rect">
            <a:avLst/>
          </a:prstGeom>
          <a:noFill/>
          <a:ln>
            <a:noFill/>
          </a:ln>
        </p:spPr>
        <p:txBody>
          <a:bodyPr anchorCtr="0" anchor="b" bIns="91425" lIns="91425" spcFirstLastPara="1" rIns="91425" wrap="square" tIns="91425"/>
          <a:lstStyle>
            <a:lvl1pPr indent="-228600" lvl="0" marL="457200" rtl="0">
              <a:spcBef>
                <a:spcPts val="580"/>
              </a:spcBef>
              <a:spcAft>
                <a:spcPts val="0"/>
              </a:spcAft>
              <a:buClr>
                <a:srgbClr val="888888"/>
              </a:buClr>
              <a:buSzPts val="1400"/>
              <a:buFont typeface="Calibri"/>
              <a:buNone/>
              <a:defRPr/>
            </a:lvl1pPr>
            <a:lvl2pPr indent="-228600" lvl="1" marL="914400" rtl="0">
              <a:spcBef>
                <a:spcPts val="500"/>
              </a:spcBef>
              <a:spcAft>
                <a:spcPts val="0"/>
              </a:spcAft>
              <a:buClr>
                <a:srgbClr val="888888"/>
              </a:buClr>
              <a:buSzPts val="1400"/>
              <a:buFont typeface="Calibri"/>
              <a:buNone/>
              <a:defRPr/>
            </a:lvl2pPr>
            <a:lvl3pPr indent="-228600" lvl="2" marL="1371600" rtl="0">
              <a:spcBef>
                <a:spcPts val="440"/>
              </a:spcBef>
              <a:spcAft>
                <a:spcPts val="0"/>
              </a:spcAft>
              <a:buClr>
                <a:srgbClr val="888888"/>
              </a:buClr>
              <a:buSzPts val="1400"/>
              <a:buFont typeface="Calibri"/>
              <a:buNone/>
              <a:defRPr/>
            </a:lvl3pPr>
            <a:lvl4pPr indent="-228600" lvl="3" marL="1828800" rtl="0">
              <a:spcBef>
                <a:spcPts val="360"/>
              </a:spcBef>
              <a:spcAft>
                <a:spcPts val="0"/>
              </a:spcAft>
              <a:buClr>
                <a:srgbClr val="888888"/>
              </a:buClr>
              <a:buSzPts val="1400"/>
              <a:buFont typeface="Calibri"/>
              <a:buNone/>
              <a:defRPr/>
            </a:lvl4pPr>
            <a:lvl5pPr indent="-228600" lvl="4" marL="2286000" rtl="0">
              <a:spcBef>
                <a:spcPts val="360"/>
              </a:spcBef>
              <a:spcAft>
                <a:spcPts val="0"/>
              </a:spcAft>
              <a:buClr>
                <a:srgbClr val="888888"/>
              </a:buClr>
              <a:buSzPts val="1400"/>
              <a:buFont typeface="Calibri"/>
              <a:buNone/>
              <a:defRPr/>
            </a:lvl5pPr>
            <a:lvl6pPr indent="-228600" lvl="5" marL="2743200" rtl="0">
              <a:spcBef>
                <a:spcPts val="360"/>
              </a:spcBef>
              <a:spcAft>
                <a:spcPts val="0"/>
              </a:spcAft>
              <a:buClr>
                <a:srgbClr val="888888"/>
              </a:buClr>
              <a:buSzPts val="1400"/>
              <a:buFont typeface="Calibri"/>
              <a:buNone/>
              <a:defRPr/>
            </a:lvl6pPr>
            <a:lvl7pPr indent="-228600" lvl="6" marL="3200400" rtl="0">
              <a:spcBef>
                <a:spcPts val="360"/>
              </a:spcBef>
              <a:spcAft>
                <a:spcPts val="0"/>
              </a:spcAft>
              <a:buClr>
                <a:srgbClr val="888888"/>
              </a:buClr>
              <a:buSzPts val="1400"/>
              <a:buFont typeface="Calibri"/>
              <a:buNone/>
              <a:defRPr/>
            </a:lvl7pPr>
            <a:lvl8pPr indent="-228600" lvl="7" marL="3657600" rtl="0">
              <a:spcBef>
                <a:spcPts val="360"/>
              </a:spcBef>
              <a:spcAft>
                <a:spcPts val="0"/>
              </a:spcAft>
              <a:buClr>
                <a:srgbClr val="888888"/>
              </a:buClr>
              <a:buSzPts val="1400"/>
              <a:buFont typeface="Calibri"/>
              <a:buNone/>
              <a:defRPr/>
            </a:lvl8pPr>
            <a:lvl9pPr indent="-228600" lvl="8" marL="4114800" rtl="0">
              <a:spcBef>
                <a:spcPts val="360"/>
              </a:spcBef>
              <a:spcAft>
                <a:spcPts val="0"/>
              </a:spcAft>
              <a:buClr>
                <a:srgbClr val="888888"/>
              </a:buClr>
              <a:buSzPts val="1400"/>
              <a:buFont typeface="Calibri"/>
              <a:buNone/>
              <a:defRPr/>
            </a:lvl9pPr>
          </a:lstStyle>
          <a:p/>
        </p:txBody>
      </p:sp>
      <p:sp>
        <p:nvSpPr>
          <p:cNvPr id="26" name="Shape 26"/>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27" name="Shape 27"/>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28" name="Shape 28"/>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9" name="Shape 29"/>
        <p:cNvGrpSpPr/>
        <p:nvPr/>
      </p:nvGrpSpPr>
      <p:grpSpPr>
        <a:xfrm>
          <a:off x="0" y="0"/>
          <a:ext cx="0" cy="0"/>
          <a:chOff x="0" y="0"/>
          <a:chExt cx="0" cy="0"/>
        </a:xfrm>
      </p:grpSpPr>
      <p:sp>
        <p:nvSpPr>
          <p:cNvPr id="30" name="Shape 30"/>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lstStyle>
            <a:lvl1pPr lvl="0" rtl="0" algn="ctr">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31" name="Shape 31"/>
          <p:cNvSpPr txBox="1"/>
          <p:nvPr>
            <p:ph idx="1" type="body"/>
          </p:nvPr>
        </p:nvSpPr>
        <p:spPr>
          <a:xfrm>
            <a:off x="639764" y="1679972"/>
            <a:ext cx="5684837" cy="4752975"/>
          </a:xfrm>
          <a:prstGeom prst="rect">
            <a:avLst/>
          </a:prstGeom>
          <a:noFill/>
          <a:ln>
            <a:noFill/>
          </a:ln>
        </p:spPr>
        <p:txBody>
          <a:bodyPr anchorCtr="0" anchor="t" bIns="91425" lIns="91425" spcFirstLastPara="1" rIns="91425" wrap="square" tIns="91425"/>
          <a:lstStyle>
            <a:lvl1pPr indent="-317500" lvl="0" marL="457200" rtl="0">
              <a:spcBef>
                <a:spcPts val="58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440"/>
              </a:spcBef>
              <a:spcAft>
                <a:spcPts val="0"/>
              </a:spcAft>
              <a:buSzPts val="1400"/>
              <a:buChar char="•"/>
              <a:defRPr/>
            </a:lvl3pPr>
            <a:lvl4pPr indent="-317500" lvl="3" marL="1828800" rtl="0">
              <a:spcBef>
                <a:spcPts val="360"/>
              </a:spcBef>
              <a:spcAft>
                <a:spcPts val="0"/>
              </a:spcAft>
              <a:buSzPts val="1400"/>
              <a:buChar char="–"/>
              <a:defRPr/>
            </a:lvl4pPr>
            <a:lvl5pPr indent="-317500" lvl="4" marL="2286000" rtl="0">
              <a:spcBef>
                <a:spcPts val="360"/>
              </a:spcBef>
              <a:spcAft>
                <a:spcPts val="0"/>
              </a:spcAft>
              <a:buSzPts val="1400"/>
              <a:buChar char="»"/>
              <a:defRPr/>
            </a:lvl5pPr>
            <a:lvl6pPr indent="-317500" lvl="5" marL="2743200" rtl="0">
              <a:spcBef>
                <a:spcPts val="360"/>
              </a:spcBef>
              <a:spcAft>
                <a:spcPts val="0"/>
              </a:spcAft>
              <a:buSzPts val="1400"/>
              <a:buChar char="•"/>
              <a:defRPr/>
            </a:lvl6pPr>
            <a:lvl7pPr indent="-317500" lvl="6" marL="3200400" rtl="0">
              <a:spcBef>
                <a:spcPts val="360"/>
              </a:spcBef>
              <a:spcAft>
                <a:spcPts val="0"/>
              </a:spcAft>
              <a:buSzPts val="1400"/>
              <a:buChar char="•"/>
              <a:defRPr/>
            </a:lvl7pPr>
            <a:lvl8pPr indent="-317500" lvl="7" marL="3657600" rtl="0">
              <a:spcBef>
                <a:spcPts val="360"/>
              </a:spcBef>
              <a:spcAft>
                <a:spcPts val="0"/>
              </a:spcAft>
              <a:buSzPts val="1400"/>
              <a:buChar char="•"/>
              <a:defRPr/>
            </a:lvl8pPr>
            <a:lvl9pPr indent="-317500" lvl="8" marL="4114800" rtl="0">
              <a:spcBef>
                <a:spcPts val="360"/>
              </a:spcBef>
              <a:spcAft>
                <a:spcPts val="0"/>
              </a:spcAft>
              <a:buSzPts val="1400"/>
              <a:buChar char="•"/>
              <a:defRPr/>
            </a:lvl9pPr>
          </a:lstStyle>
          <a:p/>
        </p:txBody>
      </p:sp>
      <p:sp>
        <p:nvSpPr>
          <p:cNvPr id="32" name="Shape 32"/>
          <p:cNvSpPr txBox="1"/>
          <p:nvPr>
            <p:ph idx="2" type="body"/>
          </p:nvPr>
        </p:nvSpPr>
        <p:spPr>
          <a:xfrm>
            <a:off x="6477000" y="1679972"/>
            <a:ext cx="5684838" cy="4752975"/>
          </a:xfrm>
          <a:prstGeom prst="rect">
            <a:avLst/>
          </a:prstGeom>
          <a:noFill/>
          <a:ln>
            <a:noFill/>
          </a:ln>
        </p:spPr>
        <p:txBody>
          <a:bodyPr anchorCtr="0" anchor="t" bIns="91425" lIns="91425" spcFirstLastPara="1" rIns="91425" wrap="square" tIns="91425"/>
          <a:lstStyle>
            <a:lvl1pPr indent="-317500" lvl="0" marL="457200" rtl="0">
              <a:spcBef>
                <a:spcPts val="58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440"/>
              </a:spcBef>
              <a:spcAft>
                <a:spcPts val="0"/>
              </a:spcAft>
              <a:buSzPts val="1400"/>
              <a:buChar char="•"/>
              <a:defRPr/>
            </a:lvl3pPr>
            <a:lvl4pPr indent="-317500" lvl="3" marL="1828800" rtl="0">
              <a:spcBef>
                <a:spcPts val="360"/>
              </a:spcBef>
              <a:spcAft>
                <a:spcPts val="0"/>
              </a:spcAft>
              <a:buSzPts val="1400"/>
              <a:buChar char="–"/>
              <a:defRPr/>
            </a:lvl4pPr>
            <a:lvl5pPr indent="-317500" lvl="4" marL="2286000" rtl="0">
              <a:spcBef>
                <a:spcPts val="360"/>
              </a:spcBef>
              <a:spcAft>
                <a:spcPts val="0"/>
              </a:spcAft>
              <a:buSzPts val="1400"/>
              <a:buChar char="»"/>
              <a:defRPr/>
            </a:lvl5pPr>
            <a:lvl6pPr indent="-317500" lvl="5" marL="2743200" rtl="0">
              <a:spcBef>
                <a:spcPts val="360"/>
              </a:spcBef>
              <a:spcAft>
                <a:spcPts val="0"/>
              </a:spcAft>
              <a:buSzPts val="1400"/>
              <a:buChar char="•"/>
              <a:defRPr/>
            </a:lvl6pPr>
            <a:lvl7pPr indent="-317500" lvl="6" marL="3200400" rtl="0">
              <a:spcBef>
                <a:spcPts val="360"/>
              </a:spcBef>
              <a:spcAft>
                <a:spcPts val="0"/>
              </a:spcAft>
              <a:buSzPts val="1400"/>
              <a:buChar char="•"/>
              <a:defRPr/>
            </a:lvl7pPr>
            <a:lvl8pPr indent="-317500" lvl="7" marL="3657600" rtl="0">
              <a:spcBef>
                <a:spcPts val="360"/>
              </a:spcBef>
              <a:spcAft>
                <a:spcPts val="0"/>
              </a:spcAft>
              <a:buSzPts val="1400"/>
              <a:buChar char="•"/>
              <a:defRPr/>
            </a:lvl8pPr>
            <a:lvl9pPr indent="-317500" lvl="8" marL="4114800" rtl="0">
              <a:spcBef>
                <a:spcPts val="360"/>
              </a:spcBef>
              <a:spcAft>
                <a:spcPts val="0"/>
              </a:spcAft>
              <a:buSzPts val="1400"/>
              <a:buChar char="•"/>
              <a:defRPr/>
            </a:lvl9pPr>
          </a:lstStyle>
          <a:p/>
        </p:txBody>
      </p:sp>
      <p:sp>
        <p:nvSpPr>
          <p:cNvPr id="33" name="Shape 33"/>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34" name="Shape 34"/>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35" name="Shape 35"/>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36" name="Shape 36"/>
        <p:cNvGrpSpPr/>
        <p:nvPr/>
      </p:nvGrpSpPr>
      <p:grpSpPr>
        <a:xfrm>
          <a:off x="0" y="0"/>
          <a:ext cx="0" cy="0"/>
          <a:chOff x="0" y="0"/>
          <a:chExt cx="0" cy="0"/>
        </a:xfrm>
      </p:grpSpPr>
      <p:sp>
        <p:nvSpPr>
          <p:cNvPr id="37" name="Shape 37"/>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lstStyle>
            <a:lvl1pPr lvl="0" rtl="0">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38" name="Shape 38"/>
          <p:cNvSpPr txBox="1"/>
          <p:nvPr>
            <p:ph idx="1" type="body"/>
          </p:nvPr>
        </p:nvSpPr>
        <p:spPr>
          <a:xfrm>
            <a:off x="457200" y="1151335"/>
            <a:ext cx="4040188" cy="479822"/>
          </a:xfrm>
          <a:prstGeom prst="rect">
            <a:avLst/>
          </a:prstGeom>
          <a:noFill/>
          <a:ln>
            <a:noFill/>
          </a:ln>
        </p:spPr>
        <p:txBody>
          <a:bodyPr anchorCtr="0" anchor="b" bIns="91425" lIns="91425" spcFirstLastPara="1" rIns="91425" wrap="square" tIns="91425"/>
          <a:lstStyle>
            <a:lvl1pPr indent="-228600" lvl="0" marL="457200" rtl="0">
              <a:spcBef>
                <a:spcPts val="580"/>
              </a:spcBef>
              <a:spcAft>
                <a:spcPts val="0"/>
              </a:spcAft>
              <a:buSzPts val="1400"/>
              <a:buFont typeface="Calibri"/>
              <a:buNone/>
              <a:defRPr/>
            </a:lvl1pPr>
            <a:lvl2pPr indent="-228600" lvl="1" marL="914400" rtl="0">
              <a:spcBef>
                <a:spcPts val="500"/>
              </a:spcBef>
              <a:spcAft>
                <a:spcPts val="0"/>
              </a:spcAft>
              <a:buSzPts val="1400"/>
              <a:buFont typeface="Calibri"/>
              <a:buNone/>
              <a:defRPr/>
            </a:lvl2pPr>
            <a:lvl3pPr indent="-228600" lvl="2" marL="1371600" rtl="0">
              <a:spcBef>
                <a:spcPts val="440"/>
              </a:spcBef>
              <a:spcAft>
                <a:spcPts val="0"/>
              </a:spcAft>
              <a:buSzPts val="1400"/>
              <a:buFont typeface="Calibri"/>
              <a:buNone/>
              <a:defRPr/>
            </a:lvl3pPr>
            <a:lvl4pPr indent="-228600" lvl="3" marL="1828800" rtl="0">
              <a:spcBef>
                <a:spcPts val="360"/>
              </a:spcBef>
              <a:spcAft>
                <a:spcPts val="0"/>
              </a:spcAft>
              <a:buSzPts val="1400"/>
              <a:buFont typeface="Calibri"/>
              <a:buNone/>
              <a:defRPr/>
            </a:lvl4pPr>
            <a:lvl5pPr indent="-228600" lvl="4" marL="2286000" rtl="0">
              <a:spcBef>
                <a:spcPts val="360"/>
              </a:spcBef>
              <a:spcAft>
                <a:spcPts val="0"/>
              </a:spcAft>
              <a:buSzPts val="1400"/>
              <a:buFont typeface="Calibri"/>
              <a:buNone/>
              <a:defRPr/>
            </a:lvl5pPr>
            <a:lvl6pPr indent="-228600" lvl="5" marL="2743200" rtl="0">
              <a:spcBef>
                <a:spcPts val="360"/>
              </a:spcBef>
              <a:spcAft>
                <a:spcPts val="0"/>
              </a:spcAft>
              <a:buSzPts val="1400"/>
              <a:buFont typeface="Calibri"/>
              <a:buNone/>
              <a:defRPr/>
            </a:lvl6pPr>
            <a:lvl7pPr indent="-228600" lvl="6" marL="3200400" rtl="0">
              <a:spcBef>
                <a:spcPts val="360"/>
              </a:spcBef>
              <a:spcAft>
                <a:spcPts val="0"/>
              </a:spcAft>
              <a:buSzPts val="1400"/>
              <a:buFont typeface="Calibri"/>
              <a:buNone/>
              <a:defRPr/>
            </a:lvl7pPr>
            <a:lvl8pPr indent="-228600" lvl="7" marL="3657600" rtl="0">
              <a:spcBef>
                <a:spcPts val="360"/>
              </a:spcBef>
              <a:spcAft>
                <a:spcPts val="0"/>
              </a:spcAft>
              <a:buSzPts val="1400"/>
              <a:buFont typeface="Calibri"/>
              <a:buNone/>
              <a:defRPr/>
            </a:lvl8pPr>
            <a:lvl9pPr indent="-228600" lvl="8" marL="4114800" rtl="0">
              <a:spcBef>
                <a:spcPts val="360"/>
              </a:spcBef>
              <a:spcAft>
                <a:spcPts val="0"/>
              </a:spcAft>
              <a:buSzPts val="1400"/>
              <a:buFont typeface="Calibri"/>
              <a:buNone/>
              <a:defRPr/>
            </a:lvl9pPr>
          </a:lstStyle>
          <a:p/>
        </p:txBody>
      </p:sp>
      <p:sp>
        <p:nvSpPr>
          <p:cNvPr id="39" name="Shape 39"/>
          <p:cNvSpPr txBox="1"/>
          <p:nvPr>
            <p:ph idx="2" type="body"/>
          </p:nvPr>
        </p:nvSpPr>
        <p:spPr>
          <a:xfrm>
            <a:off x="457200" y="1631156"/>
            <a:ext cx="4040188" cy="2963466"/>
          </a:xfrm>
          <a:prstGeom prst="rect">
            <a:avLst/>
          </a:prstGeom>
          <a:noFill/>
          <a:ln>
            <a:noFill/>
          </a:ln>
        </p:spPr>
        <p:txBody>
          <a:bodyPr anchorCtr="0" anchor="t" bIns="91425" lIns="91425" spcFirstLastPara="1" rIns="91425" wrap="square" tIns="91425"/>
          <a:lstStyle>
            <a:lvl1pPr indent="-317500" lvl="0" marL="457200" rtl="0">
              <a:spcBef>
                <a:spcPts val="58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440"/>
              </a:spcBef>
              <a:spcAft>
                <a:spcPts val="0"/>
              </a:spcAft>
              <a:buSzPts val="1400"/>
              <a:buChar char="•"/>
              <a:defRPr/>
            </a:lvl3pPr>
            <a:lvl4pPr indent="-317500" lvl="3" marL="1828800" rtl="0">
              <a:spcBef>
                <a:spcPts val="360"/>
              </a:spcBef>
              <a:spcAft>
                <a:spcPts val="0"/>
              </a:spcAft>
              <a:buSzPts val="1400"/>
              <a:buChar char="–"/>
              <a:defRPr/>
            </a:lvl4pPr>
            <a:lvl5pPr indent="-317500" lvl="4" marL="2286000" rtl="0">
              <a:spcBef>
                <a:spcPts val="360"/>
              </a:spcBef>
              <a:spcAft>
                <a:spcPts val="0"/>
              </a:spcAft>
              <a:buSzPts val="1400"/>
              <a:buChar char="»"/>
              <a:defRPr/>
            </a:lvl5pPr>
            <a:lvl6pPr indent="-317500" lvl="5" marL="2743200" rtl="0">
              <a:spcBef>
                <a:spcPts val="360"/>
              </a:spcBef>
              <a:spcAft>
                <a:spcPts val="0"/>
              </a:spcAft>
              <a:buSzPts val="1400"/>
              <a:buChar char="•"/>
              <a:defRPr/>
            </a:lvl6pPr>
            <a:lvl7pPr indent="-317500" lvl="6" marL="3200400" rtl="0">
              <a:spcBef>
                <a:spcPts val="360"/>
              </a:spcBef>
              <a:spcAft>
                <a:spcPts val="0"/>
              </a:spcAft>
              <a:buSzPts val="1400"/>
              <a:buChar char="•"/>
              <a:defRPr/>
            </a:lvl7pPr>
            <a:lvl8pPr indent="-317500" lvl="7" marL="3657600" rtl="0">
              <a:spcBef>
                <a:spcPts val="360"/>
              </a:spcBef>
              <a:spcAft>
                <a:spcPts val="0"/>
              </a:spcAft>
              <a:buSzPts val="1400"/>
              <a:buChar char="•"/>
              <a:defRPr/>
            </a:lvl8pPr>
            <a:lvl9pPr indent="-317500" lvl="8" marL="4114800" rtl="0">
              <a:spcBef>
                <a:spcPts val="360"/>
              </a:spcBef>
              <a:spcAft>
                <a:spcPts val="0"/>
              </a:spcAft>
              <a:buSzPts val="1400"/>
              <a:buChar char="•"/>
              <a:defRPr/>
            </a:lvl9pPr>
          </a:lstStyle>
          <a:p/>
        </p:txBody>
      </p:sp>
      <p:sp>
        <p:nvSpPr>
          <p:cNvPr id="40" name="Shape 40"/>
          <p:cNvSpPr txBox="1"/>
          <p:nvPr>
            <p:ph idx="3" type="body"/>
          </p:nvPr>
        </p:nvSpPr>
        <p:spPr>
          <a:xfrm>
            <a:off x="4645026" y="1151335"/>
            <a:ext cx="4041775" cy="479822"/>
          </a:xfrm>
          <a:prstGeom prst="rect">
            <a:avLst/>
          </a:prstGeom>
          <a:noFill/>
          <a:ln>
            <a:noFill/>
          </a:ln>
        </p:spPr>
        <p:txBody>
          <a:bodyPr anchorCtr="0" anchor="b" bIns="91425" lIns="91425" spcFirstLastPara="1" rIns="91425" wrap="square" tIns="91425"/>
          <a:lstStyle>
            <a:lvl1pPr indent="-228600" lvl="0" marL="457200" rtl="0">
              <a:spcBef>
                <a:spcPts val="580"/>
              </a:spcBef>
              <a:spcAft>
                <a:spcPts val="0"/>
              </a:spcAft>
              <a:buSzPts val="1400"/>
              <a:buFont typeface="Calibri"/>
              <a:buNone/>
              <a:defRPr/>
            </a:lvl1pPr>
            <a:lvl2pPr indent="-228600" lvl="1" marL="914400" rtl="0">
              <a:spcBef>
                <a:spcPts val="500"/>
              </a:spcBef>
              <a:spcAft>
                <a:spcPts val="0"/>
              </a:spcAft>
              <a:buSzPts val="1400"/>
              <a:buFont typeface="Calibri"/>
              <a:buNone/>
              <a:defRPr/>
            </a:lvl2pPr>
            <a:lvl3pPr indent="-228600" lvl="2" marL="1371600" rtl="0">
              <a:spcBef>
                <a:spcPts val="440"/>
              </a:spcBef>
              <a:spcAft>
                <a:spcPts val="0"/>
              </a:spcAft>
              <a:buSzPts val="1400"/>
              <a:buFont typeface="Calibri"/>
              <a:buNone/>
              <a:defRPr/>
            </a:lvl3pPr>
            <a:lvl4pPr indent="-228600" lvl="3" marL="1828800" rtl="0">
              <a:spcBef>
                <a:spcPts val="360"/>
              </a:spcBef>
              <a:spcAft>
                <a:spcPts val="0"/>
              </a:spcAft>
              <a:buSzPts val="1400"/>
              <a:buFont typeface="Calibri"/>
              <a:buNone/>
              <a:defRPr/>
            </a:lvl4pPr>
            <a:lvl5pPr indent="-228600" lvl="4" marL="2286000" rtl="0">
              <a:spcBef>
                <a:spcPts val="360"/>
              </a:spcBef>
              <a:spcAft>
                <a:spcPts val="0"/>
              </a:spcAft>
              <a:buSzPts val="1400"/>
              <a:buFont typeface="Calibri"/>
              <a:buNone/>
              <a:defRPr/>
            </a:lvl5pPr>
            <a:lvl6pPr indent="-228600" lvl="5" marL="2743200" rtl="0">
              <a:spcBef>
                <a:spcPts val="360"/>
              </a:spcBef>
              <a:spcAft>
                <a:spcPts val="0"/>
              </a:spcAft>
              <a:buSzPts val="1400"/>
              <a:buFont typeface="Calibri"/>
              <a:buNone/>
              <a:defRPr/>
            </a:lvl6pPr>
            <a:lvl7pPr indent="-228600" lvl="6" marL="3200400" rtl="0">
              <a:spcBef>
                <a:spcPts val="360"/>
              </a:spcBef>
              <a:spcAft>
                <a:spcPts val="0"/>
              </a:spcAft>
              <a:buSzPts val="1400"/>
              <a:buFont typeface="Calibri"/>
              <a:buNone/>
              <a:defRPr/>
            </a:lvl7pPr>
            <a:lvl8pPr indent="-228600" lvl="7" marL="3657600" rtl="0">
              <a:spcBef>
                <a:spcPts val="360"/>
              </a:spcBef>
              <a:spcAft>
                <a:spcPts val="0"/>
              </a:spcAft>
              <a:buSzPts val="1400"/>
              <a:buFont typeface="Calibri"/>
              <a:buNone/>
              <a:defRPr/>
            </a:lvl8pPr>
            <a:lvl9pPr indent="-228600" lvl="8" marL="4114800" rtl="0">
              <a:spcBef>
                <a:spcPts val="360"/>
              </a:spcBef>
              <a:spcAft>
                <a:spcPts val="0"/>
              </a:spcAft>
              <a:buSzPts val="1400"/>
              <a:buFont typeface="Calibri"/>
              <a:buNone/>
              <a:defRPr/>
            </a:lvl9pPr>
          </a:lstStyle>
          <a:p/>
        </p:txBody>
      </p:sp>
      <p:sp>
        <p:nvSpPr>
          <p:cNvPr id="41" name="Shape 41"/>
          <p:cNvSpPr txBox="1"/>
          <p:nvPr>
            <p:ph idx="4" type="body"/>
          </p:nvPr>
        </p:nvSpPr>
        <p:spPr>
          <a:xfrm>
            <a:off x="4645026" y="1631156"/>
            <a:ext cx="4041775" cy="2963466"/>
          </a:xfrm>
          <a:prstGeom prst="rect">
            <a:avLst/>
          </a:prstGeom>
          <a:noFill/>
          <a:ln>
            <a:noFill/>
          </a:ln>
        </p:spPr>
        <p:txBody>
          <a:bodyPr anchorCtr="0" anchor="t" bIns="91425" lIns="91425" spcFirstLastPara="1" rIns="91425" wrap="square" tIns="91425"/>
          <a:lstStyle>
            <a:lvl1pPr indent="-317500" lvl="0" marL="457200" rtl="0">
              <a:spcBef>
                <a:spcPts val="58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440"/>
              </a:spcBef>
              <a:spcAft>
                <a:spcPts val="0"/>
              </a:spcAft>
              <a:buSzPts val="1400"/>
              <a:buChar char="•"/>
              <a:defRPr/>
            </a:lvl3pPr>
            <a:lvl4pPr indent="-317500" lvl="3" marL="1828800" rtl="0">
              <a:spcBef>
                <a:spcPts val="360"/>
              </a:spcBef>
              <a:spcAft>
                <a:spcPts val="0"/>
              </a:spcAft>
              <a:buSzPts val="1400"/>
              <a:buChar char="–"/>
              <a:defRPr/>
            </a:lvl4pPr>
            <a:lvl5pPr indent="-317500" lvl="4" marL="2286000" rtl="0">
              <a:spcBef>
                <a:spcPts val="360"/>
              </a:spcBef>
              <a:spcAft>
                <a:spcPts val="0"/>
              </a:spcAft>
              <a:buSzPts val="1400"/>
              <a:buChar char="»"/>
              <a:defRPr/>
            </a:lvl5pPr>
            <a:lvl6pPr indent="-317500" lvl="5" marL="2743200" rtl="0">
              <a:spcBef>
                <a:spcPts val="360"/>
              </a:spcBef>
              <a:spcAft>
                <a:spcPts val="0"/>
              </a:spcAft>
              <a:buSzPts val="1400"/>
              <a:buChar char="•"/>
              <a:defRPr/>
            </a:lvl6pPr>
            <a:lvl7pPr indent="-317500" lvl="6" marL="3200400" rtl="0">
              <a:spcBef>
                <a:spcPts val="360"/>
              </a:spcBef>
              <a:spcAft>
                <a:spcPts val="0"/>
              </a:spcAft>
              <a:buSzPts val="1400"/>
              <a:buChar char="•"/>
              <a:defRPr/>
            </a:lvl7pPr>
            <a:lvl8pPr indent="-317500" lvl="7" marL="3657600" rtl="0">
              <a:spcBef>
                <a:spcPts val="360"/>
              </a:spcBef>
              <a:spcAft>
                <a:spcPts val="0"/>
              </a:spcAft>
              <a:buSzPts val="1400"/>
              <a:buChar char="•"/>
              <a:defRPr/>
            </a:lvl8pPr>
            <a:lvl9pPr indent="-317500" lvl="8" marL="4114800" rtl="0">
              <a:spcBef>
                <a:spcPts val="360"/>
              </a:spcBef>
              <a:spcAft>
                <a:spcPts val="0"/>
              </a:spcAft>
              <a:buSzPts val="1400"/>
              <a:buChar char="•"/>
              <a:defRPr/>
            </a:lvl9pPr>
          </a:lstStyle>
          <a:p/>
        </p:txBody>
      </p:sp>
      <p:sp>
        <p:nvSpPr>
          <p:cNvPr id="42" name="Shape 42"/>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43" name="Shape 43"/>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44" name="Shape 44"/>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5" name="Shape 45"/>
        <p:cNvGrpSpPr/>
        <p:nvPr/>
      </p:nvGrpSpPr>
      <p:grpSpPr>
        <a:xfrm>
          <a:off x="0" y="0"/>
          <a:ext cx="0" cy="0"/>
          <a:chOff x="0" y="0"/>
          <a:chExt cx="0" cy="0"/>
        </a:xfrm>
      </p:grpSpPr>
      <p:sp>
        <p:nvSpPr>
          <p:cNvPr id="46" name="Shape 46"/>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lstStyle>
            <a:lvl1pPr lvl="0" rtl="0" algn="ctr">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7" name="Shape 47"/>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48" name="Shape 48"/>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49" name="Shape 49"/>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Shape 51"/>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52" name="Shape 52"/>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53" name="Shape 53"/>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4" name="Shape 54"/>
        <p:cNvGrpSpPr/>
        <p:nvPr/>
      </p:nvGrpSpPr>
      <p:grpSpPr>
        <a:xfrm>
          <a:off x="0" y="0"/>
          <a:ext cx="0" cy="0"/>
          <a:chOff x="0" y="0"/>
          <a:chExt cx="0" cy="0"/>
        </a:xfrm>
      </p:grpSpPr>
      <p:sp>
        <p:nvSpPr>
          <p:cNvPr id="55" name="Shape 55"/>
          <p:cNvSpPr txBox="1"/>
          <p:nvPr>
            <p:ph type="title"/>
          </p:nvPr>
        </p:nvSpPr>
        <p:spPr>
          <a:xfrm>
            <a:off x="457201" y="204787"/>
            <a:ext cx="3008313" cy="871538"/>
          </a:xfrm>
          <a:prstGeom prst="rect">
            <a:avLst/>
          </a:prstGeom>
          <a:noFill/>
          <a:ln>
            <a:noFill/>
          </a:ln>
        </p:spPr>
        <p:txBody>
          <a:bodyPr anchorCtr="0" anchor="b" bIns="91425" lIns="91425" spcFirstLastPara="1" rIns="91425" wrap="square" tIns="91425"/>
          <a:lstStyle>
            <a:lvl1pPr lvl="0" rtl="0" algn="l">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56" name="Shape 56"/>
          <p:cNvSpPr txBox="1"/>
          <p:nvPr>
            <p:ph idx="1" type="body"/>
          </p:nvPr>
        </p:nvSpPr>
        <p:spPr>
          <a:xfrm>
            <a:off x="3575050" y="204788"/>
            <a:ext cx="5111750" cy="4389835"/>
          </a:xfrm>
          <a:prstGeom prst="rect">
            <a:avLst/>
          </a:prstGeom>
          <a:noFill/>
          <a:ln>
            <a:noFill/>
          </a:ln>
        </p:spPr>
        <p:txBody>
          <a:bodyPr anchorCtr="0" anchor="t" bIns="91425" lIns="91425" spcFirstLastPara="1" rIns="91425" wrap="square" tIns="91425"/>
          <a:lstStyle>
            <a:lvl1pPr indent="-317500" lvl="0" marL="457200" rtl="0">
              <a:spcBef>
                <a:spcPts val="58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440"/>
              </a:spcBef>
              <a:spcAft>
                <a:spcPts val="0"/>
              </a:spcAft>
              <a:buSzPts val="1400"/>
              <a:buChar char="•"/>
              <a:defRPr/>
            </a:lvl3pPr>
            <a:lvl4pPr indent="-317500" lvl="3" marL="1828800" rtl="0">
              <a:spcBef>
                <a:spcPts val="360"/>
              </a:spcBef>
              <a:spcAft>
                <a:spcPts val="0"/>
              </a:spcAft>
              <a:buSzPts val="1400"/>
              <a:buChar char="–"/>
              <a:defRPr/>
            </a:lvl4pPr>
            <a:lvl5pPr indent="-317500" lvl="4" marL="2286000" rtl="0">
              <a:spcBef>
                <a:spcPts val="360"/>
              </a:spcBef>
              <a:spcAft>
                <a:spcPts val="0"/>
              </a:spcAft>
              <a:buSzPts val="1400"/>
              <a:buChar char="»"/>
              <a:defRPr/>
            </a:lvl5pPr>
            <a:lvl6pPr indent="-317500" lvl="5" marL="2743200" rtl="0">
              <a:spcBef>
                <a:spcPts val="360"/>
              </a:spcBef>
              <a:spcAft>
                <a:spcPts val="0"/>
              </a:spcAft>
              <a:buSzPts val="1400"/>
              <a:buChar char="•"/>
              <a:defRPr/>
            </a:lvl6pPr>
            <a:lvl7pPr indent="-317500" lvl="6" marL="3200400" rtl="0">
              <a:spcBef>
                <a:spcPts val="360"/>
              </a:spcBef>
              <a:spcAft>
                <a:spcPts val="0"/>
              </a:spcAft>
              <a:buSzPts val="1400"/>
              <a:buChar char="•"/>
              <a:defRPr/>
            </a:lvl7pPr>
            <a:lvl8pPr indent="-317500" lvl="7" marL="3657600" rtl="0">
              <a:spcBef>
                <a:spcPts val="360"/>
              </a:spcBef>
              <a:spcAft>
                <a:spcPts val="0"/>
              </a:spcAft>
              <a:buSzPts val="1400"/>
              <a:buChar char="•"/>
              <a:defRPr/>
            </a:lvl8pPr>
            <a:lvl9pPr indent="-317500" lvl="8" marL="4114800" rtl="0">
              <a:spcBef>
                <a:spcPts val="360"/>
              </a:spcBef>
              <a:spcAft>
                <a:spcPts val="0"/>
              </a:spcAft>
              <a:buSzPts val="1400"/>
              <a:buChar char="•"/>
              <a:defRPr/>
            </a:lvl9pPr>
          </a:lstStyle>
          <a:p/>
        </p:txBody>
      </p:sp>
      <p:sp>
        <p:nvSpPr>
          <p:cNvPr id="57" name="Shape 57"/>
          <p:cNvSpPr txBox="1"/>
          <p:nvPr>
            <p:ph idx="2" type="body"/>
          </p:nvPr>
        </p:nvSpPr>
        <p:spPr>
          <a:xfrm>
            <a:off x="457201" y="1076326"/>
            <a:ext cx="3008313" cy="3518297"/>
          </a:xfrm>
          <a:prstGeom prst="rect">
            <a:avLst/>
          </a:prstGeom>
          <a:noFill/>
          <a:ln>
            <a:noFill/>
          </a:ln>
        </p:spPr>
        <p:txBody>
          <a:bodyPr anchorCtr="0" anchor="t" bIns="91425" lIns="91425" spcFirstLastPara="1" rIns="91425" wrap="square" tIns="91425"/>
          <a:lstStyle>
            <a:lvl1pPr indent="-228600" lvl="0" marL="457200" rtl="0">
              <a:spcBef>
                <a:spcPts val="580"/>
              </a:spcBef>
              <a:spcAft>
                <a:spcPts val="0"/>
              </a:spcAft>
              <a:buSzPts val="1400"/>
              <a:buFont typeface="Calibri"/>
              <a:buNone/>
              <a:defRPr/>
            </a:lvl1pPr>
            <a:lvl2pPr indent="-228600" lvl="1" marL="914400" rtl="0">
              <a:spcBef>
                <a:spcPts val="500"/>
              </a:spcBef>
              <a:spcAft>
                <a:spcPts val="0"/>
              </a:spcAft>
              <a:buSzPts val="1400"/>
              <a:buFont typeface="Calibri"/>
              <a:buNone/>
              <a:defRPr/>
            </a:lvl2pPr>
            <a:lvl3pPr indent="-228600" lvl="2" marL="1371600" rtl="0">
              <a:spcBef>
                <a:spcPts val="440"/>
              </a:spcBef>
              <a:spcAft>
                <a:spcPts val="0"/>
              </a:spcAft>
              <a:buSzPts val="1400"/>
              <a:buFont typeface="Calibri"/>
              <a:buNone/>
              <a:defRPr/>
            </a:lvl3pPr>
            <a:lvl4pPr indent="-228600" lvl="3" marL="1828800" rtl="0">
              <a:spcBef>
                <a:spcPts val="360"/>
              </a:spcBef>
              <a:spcAft>
                <a:spcPts val="0"/>
              </a:spcAft>
              <a:buSzPts val="1400"/>
              <a:buFont typeface="Calibri"/>
              <a:buNone/>
              <a:defRPr/>
            </a:lvl4pPr>
            <a:lvl5pPr indent="-228600" lvl="4" marL="2286000" rtl="0">
              <a:spcBef>
                <a:spcPts val="360"/>
              </a:spcBef>
              <a:spcAft>
                <a:spcPts val="0"/>
              </a:spcAft>
              <a:buSzPts val="1400"/>
              <a:buFont typeface="Calibri"/>
              <a:buNone/>
              <a:defRPr/>
            </a:lvl5pPr>
            <a:lvl6pPr indent="-228600" lvl="5" marL="2743200" rtl="0">
              <a:spcBef>
                <a:spcPts val="360"/>
              </a:spcBef>
              <a:spcAft>
                <a:spcPts val="0"/>
              </a:spcAft>
              <a:buSzPts val="1400"/>
              <a:buFont typeface="Calibri"/>
              <a:buNone/>
              <a:defRPr/>
            </a:lvl6pPr>
            <a:lvl7pPr indent="-228600" lvl="6" marL="3200400" rtl="0">
              <a:spcBef>
                <a:spcPts val="360"/>
              </a:spcBef>
              <a:spcAft>
                <a:spcPts val="0"/>
              </a:spcAft>
              <a:buSzPts val="1400"/>
              <a:buFont typeface="Calibri"/>
              <a:buNone/>
              <a:defRPr/>
            </a:lvl7pPr>
            <a:lvl8pPr indent="-228600" lvl="7" marL="3657600" rtl="0">
              <a:spcBef>
                <a:spcPts val="360"/>
              </a:spcBef>
              <a:spcAft>
                <a:spcPts val="0"/>
              </a:spcAft>
              <a:buSzPts val="1400"/>
              <a:buFont typeface="Calibri"/>
              <a:buNone/>
              <a:defRPr/>
            </a:lvl8pPr>
            <a:lvl9pPr indent="-228600" lvl="8" marL="4114800" rtl="0">
              <a:spcBef>
                <a:spcPts val="360"/>
              </a:spcBef>
              <a:spcAft>
                <a:spcPts val="0"/>
              </a:spcAft>
              <a:buSzPts val="1400"/>
              <a:buFont typeface="Calibri"/>
              <a:buNone/>
              <a:defRPr/>
            </a:lvl9pPr>
          </a:lstStyle>
          <a:p/>
        </p:txBody>
      </p:sp>
      <p:sp>
        <p:nvSpPr>
          <p:cNvPr id="58" name="Shape 58"/>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59" name="Shape 59"/>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60" name="Shape 60"/>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1" name="Shape 61"/>
        <p:cNvGrpSpPr/>
        <p:nvPr/>
      </p:nvGrpSpPr>
      <p:grpSpPr>
        <a:xfrm>
          <a:off x="0" y="0"/>
          <a:ext cx="0" cy="0"/>
          <a:chOff x="0" y="0"/>
          <a:chExt cx="0" cy="0"/>
        </a:xfrm>
      </p:grpSpPr>
      <p:sp>
        <p:nvSpPr>
          <p:cNvPr id="62" name="Shape 62"/>
          <p:cNvSpPr txBox="1"/>
          <p:nvPr>
            <p:ph type="title"/>
          </p:nvPr>
        </p:nvSpPr>
        <p:spPr>
          <a:xfrm>
            <a:off x="1792288" y="3600450"/>
            <a:ext cx="5486400" cy="425053"/>
          </a:xfrm>
          <a:prstGeom prst="rect">
            <a:avLst/>
          </a:prstGeom>
          <a:noFill/>
          <a:ln>
            <a:noFill/>
          </a:ln>
        </p:spPr>
        <p:txBody>
          <a:bodyPr anchorCtr="0" anchor="b" bIns="91425" lIns="91425" spcFirstLastPara="1" rIns="91425" wrap="square" tIns="91425"/>
          <a:lstStyle>
            <a:lvl1pPr lvl="0" rtl="0" algn="l">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3" name="Shape 63"/>
          <p:cNvSpPr/>
          <p:nvPr>
            <p:ph idx="2" type="pic"/>
          </p:nvPr>
        </p:nvSpPr>
        <p:spPr>
          <a:xfrm>
            <a:off x="1792288" y="459581"/>
            <a:ext cx="5486400" cy="3086100"/>
          </a:xfrm>
          <a:prstGeom prst="rect">
            <a:avLst/>
          </a:prstGeom>
          <a:noFill/>
          <a:ln>
            <a:noFill/>
          </a:ln>
        </p:spPr>
      </p:sp>
      <p:sp>
        <p:nvSpPr>
          <p:cNvPr id="64" name="Shape 64"/>
          <p:cNvSpPr txBox="1"/>
          <p:nvPr>
            <p:ph idx="1" type="body"/>
          </p:nvPr>
        </p:nvSpPr>
        <p:spPr>
          <a:xfrm>
            <a:off x="1792288" y="4025503"/>
            <a:ext cx="5486400" cy="603647"/>
          </a:xfrm>
          <a:prstGeom prst="rect">
            <a:avLst/>
          </a:prstGeom>
          <a:noFill/>
          <a:ln>
            <a:noFill/>
          </a:ln>
        </p:spPr>
        <p:txBody>
          <a:bodyPr anchorCtr="0" anchor="t" bIns="91425" lIns="91425" spcFirstLastPara="1" rIns="91425" wrap="square" tIns="91425"/>
          <a:lstStyle>
            <a:lvl1pPr indent="-228600" lvl="0" marL="457200" rtl="0">
              <a:spcBef>
                <a:spcPts val="580"/>
              </a:spcBef>
              <a:spcAft>
                <a:spcPts val="0"/>
              </a:spcAft>
              <a:buSzPts val="1400"/>
              <a:buFont typeface="Calibri"/>
              <a:buNone/>
              <a:defRPr/>
            </a:lvl1pPr>
            <a:lvl2pPr indent="-228600" lvl="1" marL="914400" rtl="0">
              <a:spcBef>
                <a:spcPts val="500"/>
              </a:spcBef>
              <a:spcAft>
                <a:spcPts val="0"/>
              </a:spcAft>
              <a:buSzPts val="1400"/>
              <a:buFont typeface="Calibri"/>
              <a:buNone/>
              <a:defRPr/>
            </a:lvl2pPr>
            <a:lvl3pPr indent="-228600" lvl="2" marL="1371600" rtl="0">
              <a:spcBef>
                <a:spcPts val="440"/>
              </a:spcBef>
              <a:spcAft>
                <a:spcPts val="0"/>
              </a:spcAft>
              <a:buSzPts val="1400"/>
              <a:buFont typeface="Calibri"/>
              <a:buNone/>
              <a:defRPr/>
            </a:lvl3pPr>
            <a:lvl4pPr indent="-228600" lvl="3" marL="1828800" rtl="0">
              <a:spcBef>
                <a:spcPts val="360"/>
              </a:spcBef>
              <a:spcAft>
                <a:spcPts val="0"/>
              </a:spcAft>
              <a:buSzPts val="1400"/>
              <a:buFont typeface="Calibri"/>
              <a:buNone/>
              <a:defRPr/>
            </a:lvl4pPr>
            <a:lvl5pPr indent="-228600" lvl="4" marL="2286000" rtl="0">
              <a:spcBef>
                <a:spcPts val="360"/>
              </a:spcBef>
              <a:spcAft>
                <a:spcPts val="0"/>
              </a:spcAft>
              <a:buSzPts val="1400"/>
              <a:buFont typeface="Calibri"/>
              <a:buNone/>
              <a:defRPr/>
            </a:lvl5pPr>
            <a:lvl6pPr indent="-228600" lvl="5" marL="2743200" rtl="0">
              <a:spcBef>
                <a:spcPts val="360"/>
              </a:spcBef>
              <a:spcAft>
                <a:spcPts val="0"/>
              </a:spcAft>
              <a:buSzPts val="1400"/>
              <a:buFont typeface="Calibri"/>
              <a:buNone/>
              <a:defRPr/>
            </a:lvl6pPr>
            <a:lvl7pPr indent="-228600" lvl="6" marL="3200400" rtl="0">
              <a:spcBef>
                <a:spcPts val="360"/>
              </a:spcBef>
              <a:spcAft>
                <a:spcPts val="0"/>
              </a:spcAft>
              <a:buSzPts val="1400"/>
              <a:buFont typeface="Calibri"/>
              <a:buNone/>
              <a:defRPr/>
            </a:lvl7pPr>
            <a:lvl8pPr indent="-228600" lvl="7" marL="3657600" rtl="0">
              <a:spcBef>
                <a:spcPts val="360"/>
              </a:spcBef>
              <a:spcAft>
                <a:spcPts val="0"/>
              </a:spcAft>
              <a:buSzPts val="1400"/>
              <a:buFont typeface="Calibri"/>
              <a:buNone/>
              <a:defRPr/>
            </a:lvl8pPr>
            <a:lvl9pPr indent="-228600" lvl="8" marL="4114800" rtl="0">
              <a:spcBef>
                <a:spcPts val="360"/>
              </a:spcBef>
              <a:spcAft>
                <a:spcPts val="0"/>
              </a:spcAft>
              <a:buSzPts val="1400"/>
              <a:buFont typeface="Calibri"/>
              <a:buNone/>
              <a:defRPr/>
            </a:lvl9pPr>
          </a:lstStyle>
          <a:p/>
        </p:txBody>
      </p:sp>
      <p:sp>
        <p:nvSpPr>
          <p:cNvPr id="65" name="Shape 65"/>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66" name="Shape 66"/>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67" name="Shape 67"/>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1400"/>
              <a:buFont typeface="Calibri"/>
              <a:buNone/>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0" marR="0" rtl="0" algn="l">
              <a:spcBef>
                <a:spcPts val="0"/>
              </a:spcBef>
              <a:spcAft>
                <a:spcPts val="0"/>
              </a:spcAft>
              <a:buSzPts val="1400"/>
              <a:buChar char="■"/>
              <a:defRPr/>
            </a:lvl6pPr>
            <a:lvl7pPr indent="-88900" lvl="6" marL="0" marR="0" rtl="0" algn="l">
              <a:spcBef>
                <a:spcPts val="0"/>
              </a:spcBef>
              <a:spcAft>
                <a:spcPts val="0"/>
              </a:spcAft>
              <a:buSzPts val="1400"/>
              <a:buChar char="●"/>
              <a:defRPr/>
            </a:lvl7pPr>
            <a:lvl8pPr indent="-88900" lvl="7" marL="0" marR="0" rtl="0" algn="l">
              <a:spcBef>
                <a:spcPts val="0"/>
              </a:spcBef>
              <a:spcAft>
                <a:spcPts val="0"/>
              </a:spcAft>
              <a:buSzPts val="1400"/>
              <a:buChar char="○"/>
              <a:defRPr/>
            </a:lvl8pPr>
            <a:lvl9pPr indent="-88900" lvl="8" marL="0" marR="0" rtl="0" algn="l">
              <a:spcBef>
                <a:spcPts val="0"/>
              </a:spcBef>
              <a:spcAft>
                <a:spcPts val="0"/>
              </a:spcAft>
              <a:buSzPts val="1400"/>
              <a:buChar char="■"/>
              <a:defRPr/>
            </a:lvl9pPr>
          </a:lstStyle>
          <a:p/>
        </p:txBody>
      </p:sp>
      <p:sp>
        <p:nvSpPr>
          <p:cNvPr id="7" name="Shape 7"/>
          <p:cNvSpPr txBox="1"/>
          <p:nvPr>
            <p:ph idx="1" type="body"/>
          </p:nvPr>
        </p:nvSpPr>
        <p:spPr>
          <a:xfrm>
            <a:off x="457200" y="1200151"/>
            <a:ext cx="8229600" cy="3394472"/>
          </a:xfrm>
          <a:prstGeom prst="rect">
            <a:avLst/>
          </a:prstGeom>
          <a:noFill/>
          <a:ln>
            <a:noFill/>
          </a:ln>
        </p:spPr>
        <p:txBody>
          <a:bodyPr anchorCtr="0" anchor="t" bIns="91425" lIns="91425" spcFirstLastPara="1" rIns="91425" wrap="square" tIns="91425"/>
          <a:lstStyle>
            <a:lvl1pPr indent="-317500" lvl="0" marL="457200" marR="0" rtl="0" algn="l">
              <a:spcBef>
                <a:spcPts val="580"/>
              </a:spcBef>
              <a:spcAft>
                <a:spcPts val="0"/>
              </a:spcAft>
              <a:buClr>
                <a:schemeClr val="dk1"/>
              </a:buClr>
              <a:buSzPts val="1400"/>
              <a:buFont typeface="Arial"/>
              <a:buChar char="•"/>
              <a:defRPr/>
            </a:lvl1pPr>
            <a:lvl2pPr indent="-317500" lvl="1" marL="914400" marR="0" rtl="0" algn="l">
              <a:spcBef>
                <a:spcPts val="500"/>
              </a:spcBef>
              <a:spcAft>
                <a:spcPts val="0"/>
              </a:spcAft>
              <a:buClr>
                <a:schemeClr val="dk1"/>
              </a:buClr>
              <a:buSzPts val="1400"/>
              <a:buFont typeface="Arial"/>
              <a:buChar char="–"/>
              <a:defRPr/>
            </a:lvl2pPr>
            <a:lvl3pPr indent="-317500" lvl="2" marL="1371600" marR="0" rtl="0" algn="l">
              <a:spcBef>
                <a:spcPts val="440"/>
              </a:spcBef>
              <a:spcAft>
                <a:spcPts val="0"/>
              </a:spcAft>
              <a:buClr>
                <a:schemeClr val="dk1"/>
              </a:buClr>
              <a:buSzPts val="1400"/>
              <a:buFont typeface="Arial"/>
              <a:buChar char="•"/>
              <a:defRPr/>
            </a:lvl3pPr>
            <a:lvl4pPr indent="-317500" lvl="3" marL="1828800" marR="0" rtl="0" algn="l">
              <a:spcBef>
                <a:spcPts val="360"/>
              </a:spcBef>
              <a:spcAft>
                <a:spcPts val="0"/>
              </a:spcAft>
              <a:buClr>
                <a:schemeClr val="dk1"/>
              </a:buClr>
              <a:buSzPts val="1400"/>
              <a:buFont typeface="Arial"/>
              <a:buChar char="–"/>
              <a:defRPr/>
            </a:lvl4pPr>
            <a:lvl5pPr indent="-317500" lvl="4" marL="2286000" marR="0" rtl="0" algn="l">
              <a:spcBef>
                <a:spcPts val="360"/>
              </a:spcBef>
              <a:spcAft>
                <a:spcPts val="0"/>
              </a:spcAft>
              <a:buClr>
                <a:schemeClr val="dk1"/>
              </a:buClr>
              <a:buSzPts val="1400"/>
              <a:buFont typeface="Arial"/>
              <a:buChar char="»"/>
              <a:defRPr/>
            </a:lvl5pPr>
            <a:lvl6pPr indent="-317500" lvl="5" marL="2743200" marR="0" rtl="0" algn="l">
              <a:spcBef>
                <a:spcPts val="360"/>
              </a:spcBef>
              <a:spcAft>
                <a:spcPts val="0"/>
              </a:spcAft>
              <a:buClr>
                <a:schemeClr val="dk1"/>
              </a:buClr>
              <a:buSzPts val="1400"/>
              <a:buFont typeface="Arial"/>
              <a:buChar char="•"/>
              <a:defRPr/>
            </a:lvl6pPr>
            <a:lvl7pPr indent="-317500" lvl="6" marL="3200400" marR="0" rtl="0" algn="l">
              <a:spcBef>
                <a:spcPts val="360"/>
              </a:spcBef>
              <a:spcAft>
                <a:spcPts val="0"/>
              </a:spcAft>
              <a:buClr>
                <a:schemeClr val="dk1"/>
              </a:buClr>
              <a:buSzPts val="1400"/>
              <a:buFont typeface="Arial"/>
              <a:buChar char="•"/>
              <a:defRPr/>
            </a:lvl7pPr>
            <a:lvl8pPr indent="-317500" lvl="7" marL="3657600" marR="0" rtl="0" algn="l">
              <a:spcBef>
                <a:spcPts val="360"/>
              </a:spcBef>
              <a:spcAft>
                <a:spcPts val="0"/>
              </a:spcAft>
              <a:buClr>
                <a:schemeClr val="dk1"/>
              </a:buClr>
              <a:buSzPts val="1400"/>
              <a:buFont typeface="Arial"/>
              <a:buChar char="•"/>
              <a:defRPr/>
            </a:lvl8pPr>
            <a:lvl9pPr indent="-317500" lvl="8" marL="4114800" marR="0" rtl="0" algn="l">
              <a:spcBef>
                <a:spcPts val="360"/>
              </a:spcBef>
              <a:spcAft>
                <a:spcPts val="0"/>
              </a:spcAft>
              <a:buClr>
                <a:schemeClr val="dk1"/>
              </a:buClr>
              <a:buSzPts val="1400"/>
              <a:buFont typeface="Arial"/>
              <a:buChar char="•"/>
              <a:defRPr/>
            </a:lvl9pPr>
          </a:lstStyle>
          <a:p/>
        </p:txBody>
      </p:sp>
      <p:sp>
        <p:nvSpPr>
          <p:cNvPr id="8" name="Shape 8"/>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9" name="Shape 9"/>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10" name="Shape 10"/>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21.png"/><Relationship Id="rId5"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1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1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image" Target="../media/image1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19.png"/><Relationship Id="rId5" Type="http://schemas.openxmlformats.org/officeDocument/2006/relationships/image" Target="../media/image35.png"/><Relationship Id="rId6" Type="http://schemas.openxmlformats.org/officeDocument/2006/relationships/image" Target="../media/image9.png"/><Relationship Id="rId7"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27.png"/><Relationship Id="rId5"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8.png"/><Relationship Id="rId5" Type="http://schemas.openxmlformats.org/officeDocument/2006/relationships/image" Target="../media/image43.png"/></Relationships>
</file>

<file path=ppt/slides/_rels/slide30.xml.rels><?xml version="1.0" encoding="UTF-8" standalone="yes"?><Relationships xmlns="http://schemas.openxmlformats.org/package/2006/relationships"><Relationship Id="rId11" Type="http://schemas.openxmlformats.org/officeDocument/2006/relationships/image" Target="../media/image25.png"/><Relationship Id="rId10" Type="http://schemas.openxmlformats.org/officeDocument/2006/relationships/image" Target="../media/image24.jpg"/><Relationship Id="rId13" Type="http://schemas.openxmlformats.org/officeDocument/2006/relationships/image" Target="../media/image28.png"/><Relationship Id="rId12"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png"/><Relationship Id="rId4" Type="http://schemas.openxmlformats.org/officeDocument/2006/relationships/image" Target="../media/image38.png"/><Relationship Id="rId9" Type="http://schemas.openxmlformats.org/officeDocument/2006/relationships/image" Target="../media/image29.jpg"/><Relationship Id="rId15" Type="http://schemas.openxmlformats.org/officeDocument/2006/relationships/image" Target="../media/image31.jpg"/><Relationship Id="rId14" Type="http://schemas.openxmlformats.org/officeDocument/2006/relationships/image" Target="../media/image33.jpg"/><Relationship Id="rId5" Type="http://schemas.openxmlformats.org/officeDocument/2006/relationships/image" Target="../media/image40.png"/><Relationship Id="rId6" Type="http://schemas.openxmlformats.org/officeDocument/2006/relationships/image" Target="../media/image42.png"/><Relationship Id="rId7" Type="http://schemas.openxmlformats.org/officeDocument/2006/relationships/image" Target="../media/image32.jpg"/><Relationship Id="rId8" Type="http://schemas.openxmlformats.org/officeDocument/2006/relationships/image" Target="../media/image3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Shape 84"/>
          <p:cNvSpPr txBox="1"/>
          <p:nvPr/>
        </p:nvSpPr>
        <p:spPr>
          <a:xfrm>
            <a:off x="4018350" y="4763425"/>
            <a:ext cx="49788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100">
                <a:solidFill>
                  <a:srgbClr val="FF9900"/>
                </a:solidFill>
              </a:rPr>
              <a:t>Public Relations | Administration |</a:t>
            </a:r>
            <a:r>
              <a:rPr b="1" lang="en-US" sz="1000">
                <a:solidFill>
                  <a:srgbClr val="888888"/>
                </a:solidFill>
              </a:rPr>
              <a:t> Symposiums Presentation</a:t>
            </a:r>
            <a:r>
              <a:rPr b="1" lang="en-US" sz="1000">
                <a:solidFill>
                  <a:srgbClr val="7F7F7F"/>
                </a:solidFill>
              </a:rPr>
              <a:t> Spring 2018</a:t>
            </a:r>
            <a:endParaRPr b="1" i="0" sz="1000" u="none" cap="none" strike="noStrike">
              <a:solidFill>
                <a:srgbClr val="7F7F7F"/>
              </a:solidFill>
              <a:latin typeface="Arial"/>
              <a:ea typeface="Arial"/>
              <a:cs typeface="Arial"/>
              <a:sym typeface="Arial"/>
            </a:endParaRPr>
          </a:p>
        </p:txBody>
      </p:sp>
      <p:pic>
        <p:nvPicPr>
          <p:cNvPr descr="AClogotype (1).png" id="85" name="Shape 85"/>
          <p:cNvPicPr preferRelativeResize="0"/>
          <p:nvPr/>
        </p:nvPicPr>
        <p:blipFill>
          <a:blip r:embed="rId3">
            <a:alphaModFix/>
          </a:blip>
          <a:stretch>
            <a:fillRect/>
          </a:stretch>
        </p:blipFill>
        <p:spPr>
          <a:xfrm>
            <a:off x="7294201" y="65800"/>
            <a:ext cx="1764899" cy="513500"/>
          </a:xfrm>
          <a:prstGeom prst="rect">
            <a:avLst/>
          </a:prstGeom>
          <a:noFill/>
          <a:ln>
            <a:noFill/>
          </a:ln>
        </p:spPr>
      </p:pic>
      <p:pic>
        <p:nvPicPr>
          <p:cNvPr descr="AClogotype (1).png" id="86" name="Shape 86"/>
          <p:cNvPicPr preferRelativeResize="0"/>
          <p:nvPr/>
        </p:nvPicPr>
        <p:blipFill rotWithShape="1">
          <a:blip r:embed="rId3">
            <a:alphaModFix/>
          </a:blip>
          <a:srcRect b="0" l="4313" r="75452" t="0"/>
          <a:stretch/>
        </p:blipFill>
        <p:spPr>
          <a:xfrm>
            <a:off x="163513" y="1152100"/>
            <a:ext cx="2275726" cy="3270225"/>
          </a:xfrm>
          <a:prstGeom prst="rect">
            <a:avLst/>
          </a:prstGeom>
          <a:noFill/>
          <a:ln>
            <a:noFill/>
          </a:ln>
        </p:spPr>
      </p:pic>
      <p:sp>
        <p:nvSpPr>
          <p:cNvPr id="87" name="Shape 87"/>
          <p:cNvSpPr txBox="1"/>
          <p:nvPr/>
        </p:nvSpPr>
        <p:spPr>
          <a:xfrm>
            <a:off x="1808625" y="1410650"/>
            <a:ext cx="7209600" cy="2051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7200">
                <a:solidFill>
                  <a:srgbClr val="595959"/>
                </a:solidFill>
              </a:rPr>
              <a:t>Public Relations</a:t>
            </a:r>
            <a:endParaRPr sz="7200">
              <a:solidFill>
                <a:srgbClr val="595959"/>
              </a:solidFill>
            </a:endParaRPr>
          </a:p>
          <a:p>
            <a:pPr indent="0" lvl="0" marL="0" marR="0" rtl="0" algn="ctr">
              <a:spcBef>
                <a:spcPts val="0"/>
              </a:spcBef>
              <a:spcAft>
                <a:spcPts val="0"/>
              </a:spcAft>
              <a:buNone/>
            </a:pPr>
            <a:r>
              <a:t/>
            </a:r>
            <a:endParaRPr sz="600">
              <a:solidFill>
                <a:srgbClr val="595959"/>
              </a:solidFill>
            </a:endParaRPr>
          </a:p>
          <a:p>
            <a:pPr indent="0" lvl="0" marL="0" marR="0" rtl="0" algn="ctr">
              <a:spcBef>
                <a:spcPts val="0"/>
              </a:spcBef>
              <a:spcAft>
                <a:spcPts val="0"/>
              </a:spcAft>
              <a:buNone/>
            </a:pPr>
            <a:r>
              <a:rPr lang="en-US" sz="2400">
                <a:solidFill>
                  <a:srgbClr val="595959"/>
                </a:solidFill>
              </a:rPr>
              <a:t>Rebranding to suit global needs </a:t>
            </a:r>
            <a:endParaRPr sz="2400">
              <a:solidFill>
                <a:srgbClr val="595959"/>
              </a:solidFill>
            </a:endParaRPr>
          </a:p>
          <a:p>
            <a:pPr indent="0" lvl="0" marL="0" marR="0" rtl="0" algn="ctr">
              <a:spcBef>
                <a:spcPts val="0"/>
              </a:spcBef>
              <a:spcAft>
                <a:spcPts val="0"/>
              </a:spcAft>
              <a:buNone/>
            </a:pPr>
            <a:r>
              <a:rPr lang="en-US" sz="2400">
                <a:solidFill>
                  <a:srgbClr val="595959"/>
                </a:solidFill>
              </a:rPr>
              <a:t>and increase awareness</a:t>
            </a:r>
            <a:endParaRPr sz="2400">
              <a:solidFill>
                <a:srgbClr val="595959"/>
              </a:solidFill>
            </a:endParaRPr>
          </a:p>
        </p:txBody>
      </p:sp>
      <p:sp>
        <p:nvSpPr>
          <p:cNvPr id="88" name="Shape 88"/>
          <p:cNvSpPr txBox="1"/>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a:t> </a:t>
            </a:r>
            <a:endParaRPr/>
          </a:p>
        </p:txBody>
      </p:sp>
      <p:sp>
        <p:nvSpPr>
          <p:cNvPr id="89" name="Shape 89"/>
          <p:cNvSpPr txBox="1"/>
          <p:nvPr/>
        </p:nvSpPr>
        <p:spPr>
          <a:xfrm>
            <a:off x="152400" y="152400"/>
            <a:ext cx="3000000" cy="3000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a:t> </a:t>
            </a:r>
            <a:endParaRPr/>
          </a:p>
        </p:txBody>
      </p:sp>
      <p:sp>
        <p:nvSpPr>
          <p:cNvPr id="90" name="Shape 90"/>
          <p:cNvSpPr txBox="1"/>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pic>
        <p:nvPicPr>
          <p:cNvPr id="171" name="Shape 171"/>
          <p:cNvPicPr preferRelativeResize="0"/>
          <p:nvPr/>
        </p:nvPicPr>
        <p:blipFill/>
        <p:spPr>
          <a:xfrm>
            <a:off x="7514491" y="45563"/>
            <a:ext cx="718200" cy="718200"/>
          </a:xfrm>
          <a:prstGeom prst="rect">
            <a:avLst/>
          </a:prstGeom>
          <a:solidFill>
            <a:srgbClr val="FFFFFF"/>
          </a:solidFill>
          <a:ln>
            <a:noFill/>
          </a:ln>
        </p:spPr>
      </p:pic>
      <p:pic>
        <p:nvPicPr>
          <p:cNvPr descr="AClogotype (1).png" id="172" name="Shape 172"/>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173" name="Shape 173"/>
          <p:cNvSpPr txBox="1"/>
          <p:nvPr/>
        </p:nvSpPr>
        <p:spPr>
          <a:xfrm>
            <a:off x="108725" y="107250"/>
            <a:ext cx="7154700" cy="6417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3000">
                <a:solidFill>
                  <a:srgbClr val="FF9900"/>
                </a:solidFill>
              </a:rPr>
              <a:t>Social Media: LinkedIn</a:t>
            </a:r>
            <a:endParaRPr b="0" i="0" sz="3000" u="none" cap="none" strike="noStrike">
              <a:solidFill>
                <a:srgbClr val="FF9900"/>
              </a:solidFill>
              <a:latin typeface="Arial"/>
              <a:ea typeface="Arial"/>
              <a:cs typeface="Arial"/>
              <a:sym typeface="Arial"/>
            </a:endParaRPr>
          </a:p>
        </p:txBody>
      </p:sp>
      <p:sp>
        <p:nvSpPr>
          <p:cNvPr id="174" name="Shape 174"/>
          <p:cNvSpPr txBox="1"/>
          <p:nvPr/>
        </p:nvSpPr>
        <p:spPr>
          <a:xfrm>
            <a:off x="4018350" y="4763425"/>
            <a:ext cx="49788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100">
                <a:solidFill>
                  <a:srgbClr val="FF9900"/>
                </a:solidFill>
              </a:rPr>
              <a:t>Public Relations | Administration |</a:t>
            </a:r>
            <a:r>
              <a:rPr b="1" lang="en-US" sz="1000">
                <a:solidFill>
                  <a:srgbClr val="888888"/>
                </a:solidFill>
              </a:rPr>
              <a:t> Symposiums Presentation</a:t>
            </a:r>
            <a:r>
              <a:rPr b="1" lang="en-US" sz="1000">
                <a:solidFill>
                  <a:srgbClr val="7F7F7F"/>
                </a:solidFill>
              </a:rPr>
              <a:t> Spring 2018</a:t>
            </a:r>
            <a:endParaRPr b="1" i="0" sz="1000" u="none" cap="none" strike="noStrike">
              <a:solidFill>
                <a:srgbClr val="7F7F7F"/>
              </a:solidFill>
              <a:latin typeface="Arial"/>
              <a:ea typeface="Arial"/>
              <a:cs typeface="Arial"/>
              <a:sym typeface="Arial"/>
            </a:endParaRPr>
          </a:p>
        </p:txBody>
      </p:sp>
      <p:pic>
        <p:nvPicPr>
          <p:cNvPr id="175" name="Shape 175"/>
          <p:cNvPicPr preferRelativeResize="0"/>
          <p:nvPr/>
        </p:nvPicPr>
        <p:blipFill>
          <a:blip r:embed="rId4">
            <a:alphaModFix/>
          </a:blip>
          <a:stretch>
            <a:fillRect/>
          </a:stretch>
        </p:blipFill>
        <p:spPr>
          <a:xfrm>
            <a:off x="962025" y="916163"/>
            <a:ext cx="7219950" cy="2733675"/>
          </a:xfrm>
          <a:prstGeom prst="rect">
            <a:avLst/>
          </a:prstGeom>
          <a:noFill/>
          <a:ln>
            <a:noFill/>
          </a:ln>
        </p:spPr>
      </p:pic>
      <p:sp>
        <p:nvSpPr>
          <p:cNvPr id="176" name="Shape 176"/>
          <p:cNvSpPr txBox="1"/>
          <p:nvPr/>
        </p:nvSpPr>
        <p:spPr>
          <a:xfrm>
            <a:off x="1163700" y="3971075"/>
            <a:ext cx="7354800" cy="513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595959"/>
                </a:solidFill>
                <a:latin typeface="Calibri"/>
                <a:ea typeface="Calibri"/>
                <a:cs typeface="Calibri"/>
                <a:sym typeface="Calibri"/>
              </a:rPr>
              <a:t>The new LinkedIn profile is the owner of the business page and the group.</a:t>
            </a:r>
            <a:endParaRPr i="0" sz="1800" u="none" cap="none" strike="noStrike">
              <a:solidFill>
                <a:srgbClr val="595959"/>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pic>
        <p:nvPicPr>
          <p:cNvPr id="181" name="Shape 181"/>
          <p:cNvPicPr preferRelativeResize="0"/>
          <p:nvPr/>
        </p:nvPicPr>
        <p:blipFill/>
        <p:spPr>
          <a:xfrm>
            <a:off x="7514491" y="45563"/>
            <a:ext cx="718200" cy="718200"/>
          </a:xfrm>
          <a:prstGeom prst="rect">
            <a:avLst/>
          </a:prstGeom>
          <a:solidFill>
            <a:srgbClr val="FFFFFF"/>
          </a:solidFill>
          <a:ln>
            <a:noFill/>
          </a:ln>
        </p:spPr>
      </p:pic>
      <p:pic>
        <p:nvPicPr>
          <p:cNvPr descr="AClogotype (1).png" id="182" name="Shape 182"/>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183" name="Shape 183"/>
          <p:cNvSpPr txBox="1"/>
          <p:nvPr/>
        </p:nvSpPr>
        <p:spPr>
          <a:xfrm>
            <a:off x="108724" y="261825"/>
            <a:ext cx="6110700" cy="622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3000">
                <a:solidFill>
                  <a:srgbClr val="FF9900"/>
                </a:solidFill>
              </a:rPr>
              <a:t>Merchandise: Apparel</a:t>
            </a:r>
            <a:endParaRPr b="0" i="0" sz="3000" u="none" cap="none" strike="noStrike">
              <a:solidFill>
                <a:srgbClr val="FF9900"/>
              </a:solidFill>
              <a:latin typeface="Arial"/>
              <a:ea typeface="Arial"/>
              <a:cs typeface="Arial"/>
              <a:sym typeface="Arial"/>
            </a:endParaRPr>
          </a:p>
        </p:txBody>
      </p:sp>
      <p:sp>
        <p:nvSpPr>
          <p:cNvPr id="184" name="Shape 184"/>
          <p:cNvSpPr txBox="1"/>
          <p:nvPr/>
        </p:nvSpPr>
        <p:spPr>
          <a:xfrm>
            <a:off x="4018350" y="4763425"/>
            <a:ext cx="49788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100">
                <a:solidFill>
                  <a:srgbClr val="FF9900"/>
                </a:solidFill>
              </a:rPr>
              <a:t>Public Relations | Administration |</a:t>
            </a:r>
            <a:r>
              <a:rPr b="1" lang="en-US" sz="1000">
                <a:solidFill>
                  <a:srgbClr val="888888"/>
                </a:solidFill>
              </a:rPr>
              <a:t> Symposiums Presentations</a:t>
            </a:r>
            <a:r>
              <a:rPr b="1" lang="en-US" sz="1000">
                <a:solidFill>
                  <a:srgbClr val="7F7F7F"/>
                </a:solidFill>
              </a:rPr>
              <a:t> Spring 2018</a:t>
            </a:r>
            <a:endParaRPr b="1" i="0" sz="1000" u="none" cap="none" strike="noStrike">
              <a:solidFill>
                <a:srgbClr val="7F7F7F"/>
              </a:solidFill>
              <a:latin typeface="Arial"/>
              <a:ea typeface="Arial"/>
              <a:cs typeface="Arial"/>
              <a:sym typeface="Arial"/>
            </a:endParaRPr>
          </a:p>
        </p:txBody>
      </p:sp>
      <p:pic>
        <p:nvPicPr>
          <p:cNvPr id="185" name="Shape 185"/>
          <p:cNvPicPr preferRelativeResize="0"/>
          <p:nvPr/>
        </p:nvPicPr>
        <p:blipFill>
          <a:blip r:embed="rId4">
            <a:alphaModFix/>
          </a:blip>
          <a:stretch>
            <a:fillRect/>
          </a:stretch>
        </p:blipFill>
        <p:spPr>
          <a:xfrm>
            <a:off x="334248" y="884325"/>
            <a:ext cx="2939850" cy="3693425"/>
          </a:xfrm>
          <a:prstGeom prst="rect">
            <a:avLst/>
          </a:prstGeom>
          <a:noFill/>
          <a:ln>
            <a:noFill/>
          </a:ln>
        </p:spPr>
      </p:pic>
      <p:pic>
        <p:nvPicPr>
          <p:cNvPr id="186" name="Shape 186"/>
          <p:cNvPicPr preferRelativeResize="0"/>
          <p:nvPr/>
        </p:nvPicPr>
        <p:blipFill>
          <a:blip r:embed="rId5">
            <a:alphaModFix/>
          </a:blip>
          <a:stretch>
            <a:fillRect/>
          </a:stretch>
        </p:blipFill>
        <p:spPr>
          <a:xfrm>
            <a:off x="3274100" y="922076"/>
            <a:ext cx="5892151" cy="2842150"/>
          </a:xfrm>
          <a:prstGeom prst="rect">
            <a:avLst/>
          </a:prstGeom>
          <a:noFill/>
          <a:ln>
            <a:noFill/>
          </a:ln>
        </p:spPr>
      </p:pic>
      <p:sp>
        <p:nvSpPr>
          <p:cNvPr id="187" name="Shape 187"/>
          <p:cNvSpPr txBox="1"/>
          <p:nvPr/>
        </p:nvSpPr>
        <p:spPr>
          <a:xfrm>
            <a:off x="3554800" y="3922525"/>
            <a:ext cx="4677900" cy="513600"/>
          </a:xfrm>
          <a:prstGeom prst="rect">
            <a:avLst/>
          </a:prstGeom>
          <a:noFill/>
          <a:ln>
            <a:noFill/>
          </a:ln>
        </p:spPr>
        <p:txBody>
          <a:bodyPr anchorCtr="0" anchor="t" bIns="45700" lIns="91425" spcFirstLastPara="1" rIns="91425" wrap="square" tIns="45700">
            <a:noAutofit/>
          </a:bodyPr>
          <a:lstStyle/>
          <a:p>
            <a:pPr indent="0" lvl="0" marL="0" marR="0" rtl="0">
              <a:spcBef>
                <a:spcPts val="0"/>
              </a:spcBef>
              <a:spcAft>
                <a:spcPts val="0"/>
              </a:spcAft>
              <a:buNone/>
            </a:pPr>
            <a:r>
              <a:rPr lang="en-US" sz="1800">
                <a:solidFill>
                  <a:srgbClr val="595959"/>
                </a:solidFill>
                <a:latin typeface="Calibri"/>
                <a:ea typeface="Calibri"/>
                <a:cs typeface="Calibri"/>
                <a:sym typeface="Calibri"/>
              </a:rPr>
              <a:t>Long sleeve shirt and hat with updated logo</a:t>
            </a:r>
            <a:endParaRPr i="0" sz="1800" u="none" cap="none" strike="noStrike">
              <a:solidFill>
                <a:srgbClr val="595959"/>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pic>
        <p:nvPicPr>
          <p:cNvPr id="192" name="Shape 192"/>
          <p:cNvPicPr preferRelativeResize="0"/>
          <p:nvPr/>
        </p:nvPicPr>
        <p:blipFill/>
        <p:spPr>
          <a:xfrm>
            <a:off x="7514491" y="45563"/>
            <a:ext cx="718200" cy="718200"/>
          </a:xfrm>
          <a:prstGeom prst="rect">
            <a:avLst/>
          </a:prstGeom>
          <a:solidFill>
            <a:srgbClr val="FFFFFF"/>
          </a:solidFill>
          <a:ln>
            <a:noFill/>
          </a:ln>
        </p:spPr>
      </p:pic>
      <p:pic>
        <p:nvPicPr>
          <p:cNvPr descr="AClogotype (1).png" id="193" name="Shape 193"/>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194" name="Shape 194"/>
          <p:cNvSpPr txBox="1"/>
          <p:nvPr/>
        </p:nvSpPr>
        <p:spPr>
          <a:xfrm>
            <a:off x="108724" y="261825"/>
            <a:ext cx="6110700" cy="622500"/>
          </a:xfrm>
          <a:prstGeom prst="rect">
            <a:avLst/>
          </a:prstGeom>
          <a:noFill/>
          <a:ln>
            <a:noFill/>
          </a:ln>
        </p:spPr>
        <p:txBody>
          <a:bodyPr anchorCtr="0" anchor="b" bIns="121875" lIns="121875" spcFirstLastPara="1" rIns="121875" wrap="square" tIns="121875">
            <a:noAutofit/>
          </a:bodyPr>
          <a:lstStyle/>
          <a:p>
            <a:pPr indent="0" lvl="0" marL="0" rtl="0">
              <a:lnSpc>
                <a:spcPct val="90000"/>
              </a:lnSpc>
              <a:spcBef>
                <a:spcPts val="0"/>
              </a:spcBef>
              <a:spcAft>
                <a:spcPts val="0"/>
              </a:spcAft>
              <a:buNone/>
            </a:pPr>
            <a:r>
              <a:rPr lang="en-US" sz="3000">
                <a:solidFill>
                  <a:srgbClr val="FF9900"/>
                </a:solidFill>
              </a:rPr>
              <a:t>Merchandise: Stickers</a:t>
            </a:r>
            <a:endParaRPr sz="3000">
              <a:solidFill>
                <a:srgbClr val="FF9900"/>
              </a:solidFill>
            </a:endParaRPr>
          </a:p>
        </p:txBody>
      </p:sp>
      <p:sp>
        <p:nvSpPr>
          <p:cNvPr id="195" name="Shape 195"/>
          <p:cNvSpPr txBox="1"/>
          <p:nvPr/>
        </p:nvSpPr>
        <p:spPr>
          <a:xfrm>
            <a:off x="4018350" y="4763425"/>
            <a:ext cx="49788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100">
                <a:solidFill>
                  <a:srgbClr val="FF9900"/>
                </a:solidFill>
              </a:rPr>
              <a:t>Public Relations | Administration |</a:t>
            </a:r>
            <a:r>
              <a:rPr b="1" lang="en-US" sz="1000">
                <a:solidFill>
                  <a:srgbClr val="888888"/>
                </a:solidFill>
              </a:rPr>
              <a:t> Symposiums Presentations</a:t>
            </a:r>
            <a:r>
              <a:rPr b="1" lang="en-US" sz="1000">
                <a:solidFill>
                  <a:srgbClr val="7F7F7F"/>
                </a:solidFill>
              </a:rPr>
              <a:t> Spring 2018</a:t>
            </a:r>
            <a:endParaRPr b="1" i="0" sz="1000" u="none" cap="none" strike="noStrike">
              <a:solidFill>
                <a:srgbClr val="7F7F7F"/>
              </a:solidFill>
              <a:latin typeface="Arial"/>
              <a:ea typeface="Arial"/>
              <a:cs typeface="Arial"/>
              <a:sym typeface="Arial"/>
            </a:endParaRPr>
          </a:p>
        </p:txBody>
      </p:sp>
      <p:pic>
        <p:nvPicPr>
          <p:cNvPr id="196" name="Shape 196"/>
          <p:cNvPicPr preferRelativeResize="0"/>
          <p:nvPr/>
        </p:nvPicPr>
        <p:blipFill>
          <a:blip r:embed="rId4">
            <a:alphaModFix/>
          </a:blip>
          <a:stretch>
            <a:fillRect/>
          </a:stretch>
        </p:blipFill>
        <p:spPr>
          <a:xfrm>
            <a:off x="732724" y="919813"/>
            <a:ext cx="2619776" cy="3516322"/>
          </a:xfrm>
          <a:prstGeom prst="rect">
            <a:avLst/>
          </a:prstGeom>
          <a:noFill/>
          <a:ln>
            <a:noFill/>
          </a:ln>
        </p:spPr>
      </p:pic>
      <p:sp>
        <p:nvSpPr>
          <p:cNvPr id="197" name="Shape 197"/>
          <p:cNvSpPr txBox="1"/>
          <p:nvPr/>
        </p:nvSpPr>
        <p:spPr>
          <a:xfrm>
            <a:off x="3554800" y="1222525"/>
            <a:ext cx="4677900" cy="622500"/>
          </a:xfrm>
          <a:prstGeom prst="rect">
            <a:avLst/>
          </a:prstGeom>
          <a:noFill/>
          <a:ln>
            <a:noFill/>
          </a:ln>
        </p:spPr>
        <p:txBody>
          <a:bodyPr anchorCtr="0" anchor="t" bIns="45700" lIns="91425" spcFirstLastPara="1" rIns="91425" wrap="square" tIns="45700">
            <a:noAutofit/>
          </a:bodyPr>
          <a:lstStyle/>
          <a:p>
            <a:pPr indent="0" lvl="0" marL="0" marR="0" rtl="0">
              <a:spcBef>
                <a:spcPts val="0"/>
              </a:spcBef>
              <a:spcAft>
                <a:spcPts val="0"/>
              </a:spcAft>
              <a:buNone/>
            </a:pPr>
            <a:r>
              <a:rPr lang="en-US" sz="1800">
                <a:solidFill>
                  <a:srgbClr val="595959"/>
                </a:solidFill>
                <a:latin typeface="Calibri"/>
                <a:ea typeface="Calibri"/>
                <a:cs typeface="Calibri"/>
                <a:sym typeface="Calibri"/>
              </a:rPr>
              <a:t>Sticker sheet features our new logo and motto of “research, invent, design”</a:t>
            </a:r>
            <a:endParaRPr i="0" sz="1800" u="none" cap="none" strike="noStrike">
              <a:solidFill>
                <a:srgbClr val="595959"/>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pic>
        <p:nvPicPr>
          <p:cNvPr id="202" name="Shape 202"/>
          <p:cNvPicPr preferRelativeResize="0"/>
          <p:nvPr/>
        </p:nvPicPr>
        <p:blipFill/>
        <p:spPr>
          <a:xfrm>
            <a:off x="7514491" y="45563"/>
            <a:ext cx="718200" cy="718200"/>
          </a:xfrm>
          <a:prstGeom prst="rect">
            <a:avLst/>
          </a:prstGeom>
          <a:solidFill>
            <a:srgbClr val="FFFFFF"/>
          </a:solidFill>
          <a:ln>
            <a:noFill/>
          </a:ln>
        </p:spPr>
      </p:pic>
      <p:pic>
        <p:nvPicPr>
          <p:cNvPr descr="AClogotype (1).png" id="203" name="Shape 203"/>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204" name="Shape 204"/>
          <p:cNvSpPr txBox="1"/>
          <p:nvPr/>
        </p:nvSpPr>
        <p:spPr>
          <a:xfrm>
            <a:off x="108725" y="107250"/>
            <a:ext cx="7154700" cy="6417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3000">
                <a:solidFill>
                  <a:srgbClr val="FF9900"/>
                </a:solidFill>
              </a:rPr>
              <a:t>Promotional Materials: Press Kit</a:t>
            </a:r>
            <a:endParaRPr b="0" i="0" sz="3000" u="none" cap="none" strike="noStrike">
              <a:solidFill>
                <a:srgbClr val="FF9900"/>
              </a:solidFill>
              <a:latin typeface="Arial"/>
              <a:ea typeface="Arial"/>
              <a:cs typeface="Arial"/>
              <a:sym typeface="Arial"/>
            </a:endParaRPr>
          </a:p>
        </p:txBody>
      </p:sp>
      <p:sp>
        <p:nvSpPr>
          <p:cNvPr id="205" name="Shape 205"/>
          <p:cNvSpPr txBox="1"/>
          <p:nvPr/>
        </p:nvSpPr>
        <p:spPr>
          <a:xfrm>
            <a:off x="4018350" y="4763425"/>
            <a:ext cx="49788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100">
                <a:solidFill>
                  <a:srgbClr val="FF9900"/>
                </a:solidFill>
              </a:rPr>
              <a:t>Public Relations | Administration |</a:t>
            </a:r>
            <a:r>
              <a:rPr b="1" lang="en-US" sz="1000">
                <a:solidFill>
                  <a:srgbClr val="888888"/>
                </a:solidFill>
              </a:rPr>
              <a:t> Symposiums Presentation</a:t>
            </a:r>
            <a:r>
              <a:rPr b="1" lang="en-US" sz="1000">
                <a:solidFill>
                  <a:srgbClr val="7F7F7F"/>
                </a:solidFill>
              </a:rPr>
              <a:t> Spring 2018</a:t>
            </a:r>
            <a:endParaRPr b="1" i="0" sz="1000" u="none" cap="none" strike="noStrike">
              <a:solidFill>
                <a:srgbClr val="7F7F7F"/>
              </a:solidFill>
              <a:latin typeface="Arial"/>
              <a:ea typeface="Arial"/>
              <a:cs typeface="Arial"/>
              <a:sym typeface="Arial"/>
            </a:endParaRPr>
          </a:p>
        </p:txBody>
      </p:sp>
      <p:sp>
        <p:nvSpPr>
          <p:cNvPr id="206" name="Shape 206"/>
          <p:cNvSpPr txBox="1"/>
          <p:nvPr/>
        </p:nvSpPr>
        <p:spPr>
          <a:xfrm>
            <a:off x="1163700" y="4199675"/>
            <a:ext cx="7354800" cy="513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595959"/>
                </a:solidFill>
                <a:latin typeface="Calibri"/>
                <a:ea typeface="Calibri"/>
                <a:cs typeface="Calibri"/>
                <a:sym typeface="Calibri"/>
              </a:rPr>
              <a:t>The press kit is composed of a series of one-pagers and folders with images.</a:t>
            </a:r>
            <a:endParaRPr i="0" sz="1800" u="none" cap="none" strike="noStrike">
              <a:solidFill>
                <a:srgbClr val="595959"/>
              </a:solidFill>
              <a:latin typeface="Calibri"/>
              <a:ea typeface="Calibri"/>
              <a:cs typeface="Calibri"/>
              <a:sym typeface="Calibri"/>
            </a:endParaRPr>
          </a:p>
        </p:txBody>
      </p:sp>
      <p:pic>
        <p:nvPicPr>
          <p:cNvPr id="207" name="Shape 207"/>
          <p:cNvPicPr preferRelativeResize="0"/>
          <p:nvPr/>
        </p:nvPicPr>
        <p:blipFill>
          <a:blip r:embed="rId4">
            <a:alphaModFix/>
          </a:blip>
          <a:stretch>
            <a:fillRect/>
          </a:stretch>
        </p:blipFill>
        <p:spPr>
          <a:xfrm>
            <a:off x="343526" y="1045767"/>
            <a:ext cx="4978800" cy="2909459"/>
          </a:xfrm>
          <a:prstGeom prst="rect">
            <a:avLst/>
          </a:prstGeom>
          <a:noFill/>
          <a:ln>
            <a:noFill/>
          </a:ln>
        </p:spPr>
      </p:pic>
      <p:pic>
        <p:nvPicPr>
          <p:cNvPr id="208" name="Shape 208"/>
          <p:cNvPicPr preferRelativeResize="0"/>
          <p:nvPr/>
        </p:nvPicPr>
        <p:blipFill>
          <a:blip r:embed="rId5">
            <a:alphaModFix/>
          </a:blip>
          <a:stretch>
            <a:fillRect/>
          </a:stretch>
        </p:blipFill>
        <p:spPr>
          <a:xfrm>
            <a:off x="5046208" y="1075825"/>
            <a:ext cx="3950943" cy="2909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pic>
        <p:nvPicPr>
          <p:cNvPr id="213" name="Shape 213"/>
          <p:cNvPicPr preferRelativeResize="0"/>
          <p:nvPr/>
        </p:nvPicPr>
        <p:blipFill/>
        <p:spPr>
          <a:xfrm>
            <a:off x="7514491" y="45563"/>
            <a:ext cx="718200" cy="718200"/>
          </a:xfrm>
          <a:prstGeom prst="rect">
            <a:avLst/>
          </a:prstGeom>
          <a:solidFill>
            <a:srgbClr val="FFFFFF"/>
          </a:solidFill>
          <a:ln>
            <a:noFill/>
          </a:ln>
        </p:spPr>
      </p:pic>
      <p:pic>
        <p:nvPicPr>
          <p:cNvPr descr="AClogotype (1).png" id="214" name="Shape 214"/>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215" name="Shape 215"/>
          <p:cNvSpPr txBox="1"/>
          <p:nvPr/>
        </p:nvSpPr>
        <p:spPr>
          <a:xfrm>
            <a:off x="108725" y="107250"/>
            <a:ext cx="7154700" cy="6417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3000">
                <a:solidFill>
                  <a:srgbClr val="FF9900"/>
                </a:solidFill>
              </a:rPr>
              <a:t>Promotional Materials: Press Kit</a:t>
            </a:r>
            <a:endParaRPr b="0" i="0" sz="3000" u="none" cap="none" strike="noStrike">
              <a:solidFill>
                <a:srgbClr val="FF9900"/>
              </a:solidFill>
              <a:latin typeface="Arial"/>
              <a:ea typeface="Arial"/>
              <a:cs typeface="Arial"/>
              <a:sym typeface="Arial"/>
            </a:endParaRPr>
          </a:p>
        </p:txBody>
      </p:sp>
      <p:sp>
        <p:nvSpPr>
          <p:cNvPr id="216" name="Shape 216"/>
          <p:cNvSpPr txBox="1"/>
          <p:nvPr/>
        </p:nvSpPr>
        <p:spPr>
          <a:xfrm>
            <a:off x="4018350" y="4763425"/>
            <a:ext cx="49788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100">
                <a:solidFill>
                  <a:srgbClr val="FF9900"/>
                </a:solidFill>
              </a:rPr>
              <a:t>Public Relations | Administration |</a:t>
            </a:r>
            <a:r>
              <a:rPr b="1" lang="en-US" sz="1000">
                <a:solidFill>
                  <a:srgbClr val="888888"/>
                </a:solidFill>
              </a:rPr>
              <a:t> Symposiums Presentation</a:t>
            </a:r>
            <a:r>
              <a:rPr b="1" lang="en-US" sz="1000">
                <a:solidFill>
                  <a:srgbClr val="7F7F7F"/>
                </a:solidFill>
              </a:rPr>
              <a:t> Spring 2018</a:t>
            </a:r>
            <a:endParaRPr b="1" i="0" sz="1000" u="none" cap="none" strike="noStrike">
              <a:solidFill>
                <a:srgbClr val="7F7F7F"/>
              </a:solidFill>
              <a:latin typeface="Arial"/>
              <a:ea typeface="Arial"/>
              <a:cs typeface="Arial"/>
              <a:sym typeface="Arial"/>
            </a:endParaRPr>
          </a:p>
        </p:txBody>
      </p:sp>
      <p:sp>
        <p:nvSpPr>
          <p:cNvPr id="217" name="Shape 217"/>
          <p:cNvSpPr txBox="1"/>
          <p:nvPr/>
        </p:nvSpPr>
        <p:spPr>
          <a:xfrm>
            <a:off x="1163700" y="4199675"/>
            <a:ext cx="7354800" cy="513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595959"/>
                </a:solidFill>
                <a:latin typeface="Calibri"/>
                <a:ea typeface="Calibri"/>
                <a:cs typeface="Calibri"/>
                <a:sym typeface="Calibri"/>
              </a:rPr>
              <a:t>The press kit is composed of a series of one-pagers and folders with images.</a:t>
            </a:r>
            <a:endParaRPr i="0" sz="1800" u="none" cap="none" strike="noStrike">
              <a:solidFill>
                <a:srgbClr val="595959"/>
              </a:solidFill>
              <a:latin typeface="Calibri"/>
              <a:ea typeface="Calibri"/>
              <a:cs typeface="Calibri"/>
              <a:sym typeface="Calibri"/>
            </a:endParaRPr>
          </a:p>
        </p:txBody>
      </p:sp>
      <p:sp>
        <p:nvSpPr>
          <p:cNvPr id="218" name="Shape 218"/>
          <p:cNvSpPr txBox="1"/>
          <p:nvPr/>
        </p:nvSpPr>
        <p:spPr>
          <a:xfrm>
            <a:off x="471150" y="903925"/>
            <a:ext cx="4589400" cy="641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US" sz="1800">
                <a:latin typeface="Lato"/>
                <a:ea typeface="Lato"/>
                <a:cs typeface="Lato"/>
                <a:sym typeface="Lato"/>
              </a:rPr>
              <a:t>Official Mission Statement of AguaClara Cornell</a:t>
            </a:r>
            <a:endParaRPr b="1" sz="1800">
              <a:latin typeface="Lato"/>
              <a:ea typeface="Lato"/>
              <a:cs typeface="Lato"/>
              <a:sym typeface="Lato"/>
            </a:endParaRPr>
          </a:p>
        </p:txBody>
      </p:sp>
      <p:sp>
        <p:nvSpPr>
          <p:cNvPr id="219" name="Shape 219"/>
          <p:cNvSpPr txBox="1"/>
          <p:nvPr/>
        </p:nvSpPr>
        <p:spPr>
          <a:xfrm>
            <a:off x="493275" y="1828800"/>
            <a:ext cx="7587000" cy="1852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US">
                <a:solidFill>
                  <a:schemeClr val="dk1"/>
                </a:solidFill>
                <a:latin typeface="Lato"/>
                <a:ea typeface="Lato"/>
                <a:cs typeface="Lato"/>
                <a:sym typeface="Lato"/>
              </a:rPr>
              <a:t>AguaClara Cornell upholds and protects the fundamental human right to access safe drinking water. We are committed to the ongoing development of resilient, gravity-powered drinking water and wastewater treatment technologies. Students lead the innovation process, learn from each other, and foster a collaborative environment where diversity is celebrated, failures are learning opportunities, and success is shared. We research, invent, and design technologies that are implemented by partner organizations and managed by communities to bring </a:t>
            </a:r>
            <a:r>
              <a:rPr i="1" lang="en-US">
                <a:solidFill>
                  <a:schemeClr val="dk1"/>
                </a:solidFill>
                <a:latin typeface="Lato"/>
                <a:ea typeface="Lato"/>
                <a:cs typeface="Lato"/>
                <a:sym typeface="Lato"/>
              </a:rPr>
              <a:t>safe water on tap!</a:t>
            </a:r>
            <a:endParaRPr i="1">
              <a:solidFill>
                <a:schemeClr val="dk1"/>
              </a:solidFill>
              <a:latin typeface="Lato"/>
              <a:ea typeface="Lato"/>
              <a:cs typeface="Lato"/>
              <a:sym typeface="Lato"/>
            </a:endParaRPr>
          </a:p>
          <a:p>
            <a:pPr indent="0" lvl="0" marL="0">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pic>
        <p:nvPicPr>
          <p:cNvPr id="224" name="Shape 224"/>
          <p:cNvPicPr preferRelativeResize="0"/>
          <p:nvPr/>
        </p:nvPicPr>
        <p:blipFill/>
        <p:spPr>
          <a:xfrm>
            <a:off x="7514491" y="45563"/>
            <a:ext cx="718200" cy="718200"/>
          </a:xfrm>
          <a:prstGeom prst="rect">
            <a:avLst/>
          </a:prstGeom>
          <a:solidFill>
            <a:srgbClr val="FFFFFF"/>
          </a:solidFill>
          <a:ln>
            <a:noFill/>
          </a:ln>
        </p:spPr>
      </p:pic>
      <p:pic>
        <p:nvPicPr>
          <p:cNvPr descr="AClogotype (1).png" id="225" name="Shape 225"/>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226" name="Shape 226"/>
          <p:cNvSpPr txBox="1"/>
          <p:nvPr/>
        </p:nvSpPr>
        <p:spPr>
          <a:xfrm>
            <a:off x="108725" y="183450"/>
            <a:ext cx="7154700" cy="6417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3000">
                <a:solidFill>
                  <a:srgbClr val="FF9900"/>
                </a:solidFill>
              </a:rPr>
              <a:t>Promotional Materials: Templates</a:t>
            </a:r>
            <a:endParaRPr b="0" i="0" sz="3000" u="none" cap="none" strike="noStrike">
              <a:solidFill>
                <a:srgbClr val="FF9900"/>
              </a:solidFill>
              <a:latin typeface="Arial"/>
              <a:ea typeface="Arial"/>
              <a:cs typeface="Arial"/>
              <a:sym typeface="Arial"/>
            </a:endParaRPr>
          </a:p>
        </p:txBody>
      </p:sp>
      <p:sp>
        <p:nvSpPr>
          <p:cNvPr id="227" name="Shape 227"/>
          <p:cNvSpPr txBox="1"/>
          <p:nvPr/>
        </p:nvSpPr>
        <p:spPr>
          <a:xfrm>
            <a:off x="4018350" y="4763425"/>
            <a:ext cx="49788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100">
                <a:solidFill>
                  <a:srgbClr val="FF9900"/>
                </a:solidFill>
              </a:rPr>
              <a:t>Public Relations | Administration |</a:t>
            </a:r>
            <a:r>
              <a:rPr b="1" lang="en-US" sz="1000">
                <a:solidFill>
                  <a:srgbClr val="888888"/>
                </a:solidFill>
              </a:rPr>
              <a:t> Symposiums Presentation</a:t>
            </a:r>
            <a:r>
              <a:rPr b="1" lang="en-US" sz="1000">
                <a:solidFill>
                  <a:srgbClr val="7F7F7F"/>
                </a:solidFill>
              </a:rPr>
              <a:t> Spring 2018</a:t>
            </a:r>
            <a:endParaRPr b="1" i="0" sz="1000" u="none" cap="none" strike="noStrike">
              <a:solidFill>
                <a:srgbClr val="7F7F7F"/>
              </a:solidFill>
              <a:latin typeface="Arial"/>
              <a:ea typeface="Arial"/>
              <a:cs typeface="Arial"/>
              <a:sym typeface="Arial"/>
            </a:endParaRPr>
          </a:p>
        </p:txBody>
      </p:sp>
      <p:sp>
        <p:nvSpPr>
          <p:cNvPr id="228" name="Shape 228"/>
          <p:cNvSpPr txBox="1"/>
          <p:nvPr/>
        </p:nvSpPr>
        <p:spPr>
          <a:xfrm>
            <a:off x="1163700" y="4199675"/>
            <a:ext cx="7354800" cy="513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595959"/>
                </a:solidFill>
                <a:latin typeface="Calibri"/>
                <a:ea typeface="Calibri"/>
                <a:cs typeface="Calibri"/>
                <a:sym typeface="Calibri"/>
              </a:rPr>
              <a:t>Templates for quarter cards during recruitment</a:t>
            </a:r>
            <a:endParaRPr i="0" sz="1800" u="none" cap="none" strike="noStrike">
              <a:solidFill>
                <a:srgbClr val="595959"/>
              </a:solidFill>
              <a:latin typeface="Calibri"/>
              <a:ea typeface="Calibri"/>
              <a:cs typeface="Calibri"/>
              <a:sym typeface="Calibri"/>
            </a:endParaRPr>
          </a:p>
        </p:txBody>
      </p:sp>
      <p:pic>
        <p:nvPicPr>
          <p:cNvPr id="229" name="Shape 229"/>
          <p:cNvPicPr preferRelativeResize="0"/>
          <p:nvPr/>
        </p:nvPicPr>
        <p:blipFill>
          <a:blip r:embed="rId4">
            <a:alphaModFix/>
          </a:blip>
          <a:stretch>
            <a:fillRect/>
          </a:stretch>
        </p:blipFill>
        <p:spPr>
          <a:xfrm>
            <a:off x="1061699" y="945113"/>
            <a:ext cx="3907176" cy="3253276"/>
          </a:xfrm>
          <a:prstGeom prst="rect">
            <a:avLst/>
          </a:prstGeom>
          <a:noFill/>
          <a:ln>
            <a:noFill/>
          </a:ln>
        </p:spPr>
      </p:pic>
      <p:pic>
        <p:nvPicPr>
          <p:cNvPr id="230" name="Shape 230"/>
          <p:cNvPicPr preferRelativeResize="0"/>
          <p:nvPr/>
        </p:nvPicPr>
        <p:blipFill>
          <a:blip r:embed="rId5">
            <a:alphaModFix/>
          </a:blip>
          <a:stretch>
            <a:fillRect/>
          </a:stretch>
        </p:blipFill>
        <p:spPr>
          <a:xfrm>
            <a:off x="5888054" y="908763"/>
            <a:ext cx="2075080" cy="31459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pic>
        <p:nvPicPr>
          <p:cNvPr id="235" name="Shape 235"/>
          <p:cNvPicPr preferRelativeResize="0"/>
          <p:nvPr/>
        </p:nvPicPr>
        <p:blipFill/>
        <p:spPr>
          <a:xfrm>
            <a:off x="7514491" y="45563"/>
            <a:ext cx="718200" cy="718200"/>
          </a:xfrm>
          <a:prstGeom prst="rect">
            <a:avLst/>
          </a:prstGeom>
          <a:solidFill>
            <a:srgbClr val="FFFFFF"/>
          </a:solidFill>
          <a:ln>
            <a:noFill/>
          </a:ln>
        </p:spPr>
      </p:pic>
      <p:sp>
        <p:nvSpPr>
          <p:cNvPr id="236" name="Shape 236"/>
          <p:cNvSpPr txBox="1"/>
          <p:nvPr/>
        </p:nvSpPr>
        <p:spPr>
          <a:xfrm>
            <a:off x="108725" y="185625"/>
            <a:ext cx="8187600" cy="622500"/>
          </a:xfrm>
          <a:prstGeom prst="rect">
            <a:avLst/>
          </a:prstGeom>
          <a:noFill/>
          <a:ln>
            <a:noFill/>
          </a:ln>
        </p:spPr>
        <p:txBody>
          <a:bodyPr anchorCtr="0" anchor="b" bIns="121875" lIns="121875" spcFirstLastPara="1" rIns="121875" wrap="square" tIns="121875">
            <a:noAutofit/>
          </a:bodyPr>
          <a:lstStyle/>
          <a:p>
            <a:pPr indent="0" lvl="0" marL="0" rtl="0">
              <a:lnSpc>
                <a:spcPct val="90000"/>
              </a:lnSpc>
              <a:spcBef>
                <a:spcPts val="0"/>
              </a:spcBef>
              <a:spcAft>
                <a:spcPts val="0"/>
              </a:spcAft>
              <a:buNone/>
            </a:pPr>
            <a:r>
              <a:rPr lang="en-US" sz="3000">
                <a:solidFill>
                  <a:srgbClr val="FF9900"/>
                </a:solidFill>
              </a:rPr>
              <a:t>Promotional Materials: Templates (cont.)</a:t>
            </a:r>
            <a:endParaRPr sz="3000">
              <a:solidFill>
                <a:srgbClr val="FF9900"/>
              </a:solidFill>
            </a:endParaRPr>
          </a:p>
        </p:txBody>
      </p:sp>
      <p:pic>
        <p:nvPicPr>
          <p:cNvPr descr="AClogotype (1).png" id="237" name="Shape 237"/>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238" name="Shape 238"/>
          <p:cNvSpPr txBox="1"/>
          <p:nvPr/>
        </p:nvSpPr>
        <p:spPr>
          <a:xfrm>
            <a:off x="4018350" y="4763425"/>
            <a:ext cx="49788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100">
                <a:solidFill>
                  <a:srgbClr val="FF9900"/>
                </a:solidFill>
              </a:rPr>
              <a:t>Public Relations | Administration |</a:t>
            </a:r>
            <a:r>
              <a:rPr b="1" lang="en-US" sz="1000">
                <a:solidFill>
                  <a:srgbClr val="888888"/>
                </a:solidFill>
              </a:rPr>
              <a:t> Symposiums Presentations</a:t>
            </a:r>
            <a:r>
              <a:rPr b="1" lang="en-US" sz="1000">
                <a:solidFill>
                  <a:srgbClr val="7F7F7F"/>
                </a:solidFill>
              </a:rPr>
              <a:t> Spring 2018</a:t>
            </a:r>
            <a:endParaRPr b="1" i="0" sz="1000" u="none" cap="none" strike="noStrike">
              <a:solidFill>
                <a:srgbClr val="7F7F7F"/>
              </a:solidFill>
              <a:latin typeface="Arial"/>
              <a:ea typeface="Arial"/>
              <a:cs typeface="Arial"/>
              <a:sym typeface="Arial"/>
            </a:endParaRPr>
          </a:p>
        </p:txBody>
      </p:sp>
      <p:pic>
        <p:nvPicPr>
          <p:cNvPr id="239" name="Shape 239"/>
          <p:cNvPicPr preferRelativeResize="0"/>
          <p:nvPr/>
        </p:nvPicPr>
        <p:blipFill>
          <a:blip r:embed="rId4">
            <a:alphaModFix/>
          </a:blip>
          <a:stretch>
            <a:fillRect/>
          </a:stretch>
        </p:blipFill>
        <p:spPr>
          <a:xfrm>
            <a:off x="708125" y="808125"/>
            <a:ext cx="5144460" cy="3978824"/>
          </a:xfrm>
          <a:prstGeom prst="rect">
            <a:avLst/>
          </a:prstGeom>
          <a:noFill/>
          <a:ln>
            <a:noFill/>
          </a:ln>
        </p:spPr>
      </p:pic>
      <p:sp>
        <p:nvSpPr>
          <p:cNvPr id="240" name="Shape 240"/>
          <p:cNvSpPr txBox="1"/>
          <p:nvPr/>
        </p:nvSpPr>
        <p:spPr>
          <a:xfrm>
            <a:off x="5852575" y="1143000"/>
            <a:ext cx="2841300" cy="222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800">
                <a:latin typeface="Calibri"/>
                <a:ea typeface="Calibri"/>
                <a:cs typeface="Calibri"/>
                <a:sym typeface="Calibri"/>
              </a:rPr>
              <a:t>Brochure template completed with general information about AguaClara</a:t>
            </a:r>
            <a:endParaRPr sz="1800">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pic>
        <p:nvPicPr>
          <p:cNvPr id="245" name="Shape 245"/>
          <p:cNvPicPr preferRelativeResize="0"/>
          <p:nvPr/>
        </p:nvPicPr>
        <p:blipFill/>
        <p:spPr>
          <a:xfrm>
            <a:off x="7514491" y="45563"/>
            <a:ext cx="718200" cy="718200"/>
          </a:xfrm>
          <a:prstGeom prst="rect">
            <a:avLst/>
          </a:prstGeom>
          <a:solidFill>
            <a:srgbClr val="FFFFFF"/>
          </a:solidFill>
          <a:ln>
            <a:noFill/>
          </a:ln>
        </p:spPr>
      </p:pic>
      <p:sp>
        <p:nvSpPr>
          <p:cNvPr id="246" name="Shape 246"/>
          <p:cNvSpPr txBox="1"/>
          <p:nvPr/>
        </p:nvSpPr>
        <p:spPr>
          <a:xfrm>
            <a:off x="108725" y="185625"/>
            <a:ext cx="8187600" cy="622500"/>
          </a:xfrm>
          <a:prstGeom prst="rect">
            <a:avLst/>
          </a:prstGeom>
          <a:noFill/>
          <a:ln>
            <a:noFill/>
          </a:ln>
        </p:spPr>
        <p:txBody>
          <a:bodyPr anchorCtr="0" anchor="b" bIns="121875" lIns="121875" spcFirstLastPara="1" rIns="121875" wrap="square" tIns="121875">
            <a:noAutofit/>
          </a:bodyPr>
          <a:lstStyle/>
          <a:p>
            <a:pPr indent="0" lvl="0" marL="0" rtl="0">
              <a:lnSpc>
                <a:spcPct val="90000"/>
              </a:lnSpc>
              <a:spcBef>
                <a:spcPts val="0"/>
              </a:spcBef>
              <a:spcAft>
                <a:spcPts val="0"/>
              </a:spcAft>
              <a:buNone/>
            </a:pPr>
            <a:r>
              <a:rPr lang="en-US" sz="3000">
                <a:solidFill>
                  <a:srgbClr val="FF9900"/>
                </a:solidFill>
              </a:rPr>
              <a:t>Promotional Materials: Templates (cont.)</a:t>
            </a:r>
            <a:endParaRPr sz="3000">
              <a:solidFill>
                <a:srgbClr val="FF9900"/>
              </a:solidFill>
            </a:endParaRPr>
          </a:p>
        </p:txBody>
      </p:sp>
      <p:pic>
        <p:nvPicPr>
          <p:cNvPr descr="AClogotype (1).png" id="247" name="Shape 247"/>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248" name="Shape 248"/>
          <p:cNvSpPr txBox="1"/>
          <p:nvPr/>
        </p:nvSpPr>
        <p:spPr>
          <a:xfrm>
            <a:off x="4018350" y="4763425"/>
            <a:ext cx="49788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100">
                <a:solidFill>
                  <a:srgbClr val="FF9900"/>
                </a:solidFill>
              </a:rPr>
              <a:t>Public Relations | Administration |</a:t>
            </a:r>
            <a:r>
              <a:rPr b="1" lang="en-US" sz="1000">
                <a:solidFill>
                  <a:srgbClr val="888888"/>
                </a:solidFill>
              </a:rPr>
              <a:t> Symposiums Presentations</a:t>
            </a:r>
            <a:r>
              <a:rPr b="1" lang="en-US" sz="1000">
                <a:solidFill>
                  <a:srgbClr val="7F7F7F"/>
                </a:solidFill>
              </a:rPr>
              <a:t> Spring 2018</a:t>
            </a:r>
            <a:endParaRPr b="1" i="0" sz="1000" u="none" cap="none" strike="noStrike">
              <a:solidFill>
                <a:srgbClr val="7F7F7F"/>
              </a:solidFill>
              <a:latin typeface="Arial"/>
              <a:ea typeface="Arial"/>
              <a:cs typeface="Arial"/>
              <a:sym typeface="Arial"/>
            </a:endParaRPr>
          </a:p>
        </p:txBody>
      </p:sp>
      <p:sp>
        <p:nvSpPr>
          <p:cNvPr id="249" name="Shape 249"/>
          <p:cNvSpPr txBox="1"/>
          <p:nvPr/>
        </p:nvSpPr>
        <p:spPr>
          <a:xfrm>
            <a:off x="5852575" y="1143000"/>
            <a:ext cx="2841300" cy="222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800">
                <a:solidFill>
                  <a:schemeClr val="dk1"/>
                </a:solidFill>
                <a:latin typeface="Calibri"/>
                <a:ea typeface="Calibri"/>
                <a:cs typeface="Calibri"/>
                <a:sym typeface="Calibri"/>
              </a:rPr>
              <a:t>Brochure template completed with general information about AguaClara</a:t>
            </a:r>
            <a:endParaRPr/>
          </a:p>
        </p:txBody>
      </p:sp>
      <p:pic>
        <p:nvPicPr>
          <p:cNvPr id="250" name="Shape 250"/>
          <p:cNvPicPr preferRelativeResize="0"/>
          <p:nvPr/>
        </p:nvPicPr>
        <p:blipFill>
          <a:blip r:embed="rId4">
            <a:alphaModFix/>
          </a:blip>
          <a:stretch>
            <a:fillRect/>
          </a:stretch>
        </p:blipFill>
        <p:spPr>
          <a:xfrm>
            <a:off x="674025" y="907850"/>
            <a:ext cx="5025636" cy="3879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pic>
        <p:nvPicPr>
          <p:cNvPr id="255" name="Shape 255"/>
          <p:cNvPicPr preferRelativeResize="0"/>
          <p:nvPr/>
        </p:nvPicPr>
        <p:blipFill/>
        <p:spPr>
          <a:xfrm>
            <a:off x="7514491" y="45563"/>
            <a:ext cx="718200" cy="718200"/>
          </a:xfrm>
          <a:prstGeom prst="rect">
            <a:avLst/>
          </a:prstGeom>
          <a:solidFill>
            <a:srgbClr val="FFFFFF"/>
          </a:solidFill>
          <a:ln>
            <a:noFill/>
          </a:ln>
        </p:spPr>
      </p:pic>
      <p:sp>
        <p:nvSpPr>
          <p:cNvPr id="256" name="Shape 256"/>
          <p:cNvSpPr txBox="1"/>
          <p:nvPr/>
        </p:nvSpPr>
        <p:spPr>
          <a:xfrm>
            <a:off x="108725" y="185625"/>
            <a:ext cx="8187600" cy="622500"/>
          </a:xfrm>
          <a:prstGeom prst="rect">
            <a:avLst/>
          </a:prstGeom>
          <a:noFill/>
          <a:ln>
            <a:noFill/>
          </a:ln>
        </p:spPr>
        <p:txBody>
          <a:bodyPr anchorCtr="0" anchor="b" bIns="121875" lIns="121875" spcFirstLastPara="1" rIns="121875" wrap="square" tIns="121875">
            <a:noAutofit/>
          </a:bodyPr>
          <a:lstStyle/>
          <a:p>
            <a:pPr indent="0" lvl="0" marL="0" rtl="0">
              <a:lnSpc>
                <a:spcPct val="90000"/>
              </a:lnSpc>
              <a:spcBef>
                <a:spcPts val="0"/>
              </a:spcBef>
              <a:spcAft>
                <a:spcPts val="0"/>
              </a:spcAft>
              <a:buNone/>
            </a:pPr>
            <a:r>
              <a:rPr lang="en-US" sz="3000">
                <a:solidFill>
                  <a:srgbClr val="FF9900"/>
                </a:solidFill>
              </a:rPr>
              <a:t>Promotional Materials: Templates (cont.)</a:t>
            </a:r>
            <a:endParaRPr sz="3000">
              <a:solidFill>
                <a:srgbClr val="FF9900"/>
              </a:solidFill>
            </a:endParaRPr>
          </a:p>
        </p:txBody>
      </p:sp>
      <p:pic>
        <p:nvPicPr>
          <p:cNvPr descr="AClogotype (1).png" id="257" name="Shape 257"/>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258" name="Shape 258"/>
          <p:cNvSpPr txBox="1"/>
          <p:nvPr/>
        </p:nvSpPr>
        <p:spPr>
          <a:xfrm>
            <a:off x="4018350" y="4763425"/>
            <a:ext cx="49788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100">
                <a:solidFill>
                  <a:srgbClr val="FF9900"/>
                </a:solidFill>
              </a:rPr>
              <a:t>Public Relations | Administration |</a:t>
            </a:r>
            <a:r>
              <a:rPr b="1" lang="en-US" sz="1000">
                <a:solidFill>
                  <a:srgbClr val="888888"/>
                </a:solidFill>
              </a:rPr>
              <a:t> Symposiums Presentations</a:t>
            </a:r>
            <a:r>
              <a:rPr b="1" lang="en-US" sz="1000">
                <a:solidFill>
                  <a:srgbClr val="7F7F7F"/>
                </a:solidFill>
              </a:rPr>
              <a:t> Spring 2018</a:t>
            </a:r>
            <a:endParaRPr b="1" i="0" sz="1000" u="none" cap="none" strike="noStrike">
              <a:solidFill>
                <a:srgbClr val="7F7F7F"/>
              </a:solidFill>
              <a:latin typeface="Arial"/>
              <a:ea typeface="Arial"/>
              <a:cs typeface="Arial"/>
              <a:sym typeface="Arial"/>
            </a:endParaRPr>
          </a:p>
        </p:txBody>
      </p:sp>
      <p:sp>
        <p:nvSpPr>
          <p:cNvPr id="259" name="Shape 259"/>
          <p:cNvSpPr txBox="1"/>
          <p:nvPr/>
        </p:nvSpPr>
        <p:spPr>
          <a:xfrm>
            <a:off x="5019550" y="960525"/>
            <a:ext cx="3674400" cy="2409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800">
                <a:latin typeface="Calibri"/>
                <a:ea typeface="Calibri"/>
                <a:cs typeface="Calibri"/>
                <a:sym typeface="Calibri"/>
              </a:rPr>
              <a:t>Poster for the ASEE conference</a:t>
            </a:r>
            <a:endParaRPr sz="1800">
              <a:latin typeface="Calibri"/>
              <a:ea typeface="Calibri"/>
              <a:cs typeface="Calibri"/>
              <a:sym typeface="Calibri"/>
            </a:endParaRPr>
          </a:p>
        </p:txBody>
      </p:sp>
      <p:pic>
        <p:nvPicPr>
          <p:cNvPr id="260" name="Shape 260"/>
          <p:cNvPicPr preferRelativeResize="0"/>
          <p:nvPr/>
        </p:nvPicPr>
        <p:blipFill>
          <a:blip r:embed="rId4">
            <a:alphaModFix/>
          </a:blip>
          <a:stretch>
            <a:fillRect/>
          </a:stretch>
        </p:blipFill>
        <p:spPr>
          <a:xfrm>
            <a:off x="353800" y="960525"/>
            <a:ext cx="4535340" cy="3650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pic>
        <p:nvPicPr>
          <p:cNvPr id="265" name="Shape 265"/>
          <p:cNvPicPr preferRelativeResize="0"/>
          <p:nvPr/>
        </p:nvPicPr>
        <p:blipFill/>
        <p:spPr>
          <a:xfrm>
            <a:off x="7514491" y="45563"/>
            <a:ext cx="718200" cy="718200"/>
          </a:xfrm>
          <a:prstGeom prst="rect">
            <a:avLst/>
          </a:prstGeom>
          <a:solidFill>
            <a:srgbClr val="FFFFFF"/>
          </a:solidFill>
          <a:ln>
            <a:noFill/>
          </a:ln>
        </p:spPr>
      </p:pic>
      <p:sp>
        <p:nvSpPr>
          <p:cNvPr id="266" name="Shape 266"/>
          <p:cNvSpPr txBox="1"/>
          <p:nvPr/>
        </p:nvSpPr>
        <p:spPr>
          <a:xfrm>
            <a:off x="108725" y="185625"/>
            <a:ext cx="8187600" cy="622500"/>
          </a:xfrm>
          <a:prstGeom prst="rect">
            <a:avLst/>
          </a:prstGeom>
          <a:noFill/>
          <a:ln>
            <a:noFill/>
          </a:ln>
        </p:spPr>
        <p:txBody>
          <a:bodyPr anchorCtr="0" anchor="b" bIns="121875" lIns="121875" spcFirstLastPara="1" rIns="121875" wrap="square" tIns="121875">
            <a:noAutofit/>
          </a:bodyPr>
          <a:lstStyle/>
          <a:p>
            <a:pPr indent="0" lvl="0" marL="0" rtl="0">
              <a:lnSpc>
                <a:spcPct val="90000"/>
              </a:lnSpc>
              <a:spcBef>
                <a:spcPts val="0"/>
              </a:spcBef>
              <a:spcAft>
                <a:spcPts val="0"/>
              </a:spcAft>
              <a:buNone/>
            </a:pPr>
            <a:r>
              <a:rPr lang="en-US" sz="3000">
                <a:solidFill>
                  <a:srgbClr val="FF9900"/>
                </a:solidFill>
              </a:rPr>
              <a:t>Promotional Materials: Templates (cont.)</a:t>
            </a:r>
            <a:endParaRPr sz="3000">
              <a:solidFill>
                <a:srgbClr val="FF9900"/>
              </a:solidFill>
            </a:endParaRPr>
          </a:p>
        </p:txBody>
      </p:sp>
      <p:pic>
        <p:nvPicPr>
          <p:cNvPr descr="AClogotype (1).png" id="267" name="Shape 267"/>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268" name="Shape 268"/>
          <p:cNvSpPr txBox="1"/>
          <p:nvPr/>
        </p:nvSpPr>
        <p:spPr>
          <a:xfrm>
            <a:off x="4018350" y="4763425"/>
            <a:ext cx="49788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100">
                <a:solidFill>
                  <a:srgbClr val="FF9900"/>
                </a:solidFill>
              </a:rPr>
              <a:t>Public Relations | Administration |</a:t>
            </a:r>
            <a:r>
              <a:rPr b="1" lang="en-US" sz="1000">
                <a:solidFill>
                  <a:srgbClr val="888888"/>
                </a:solidFill>
              </a:rPr>
              <a:t> Symposiums Presentations</a:t>
            </a:r>
            <a:r>
              <a:rPr b="1" lang="en-US" sz="1000">
                <a:solidFill>
                  <a:srgbClr val="7F7F7F"/>
                </a:solidFill>
              </a:rPr>
              <a:t> Spring 2018</a:t>
            </a:r>
            <a:endParaRPr b="1" i="0" sz="1000" u="none" cap="none" strike="noStrike">
              <a:solidFill>
                <a:srgbClr val="7F7F7F"/>
              </a:solidFill>
              <a:latin typeface="Arial"/>
              <a:ea typeface="Arial"/>
              <a:cs typeface="Arial"/>
              <a:sym typeface="Arial"/>
            </a:endParaRPr>
          </a:p>
        </p:txBody>
      </p:sp>
      <p:sp>
        <p:nvSpPr>
          <p:cNvPr id="269" name="Shape 269"/>
          <p:cNvSpPr txBox="1"/>
          <p:nvPr/>
        </p:nvSpPr>
        <p:spPr>
          <a:xfrm>
            <a:off x="5852575" y="1143000"/>
            <a:ext cx="2841300" cy="222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800">
                <a:latin typeface="Calibri"/>
                <a:ea typeface="Calibri"/>
                <a:cs typeface="Calibri"/>
                <a:sym typeface="Calibri"/>
              </a:rPr>
              <a:t>Poster template, dark theme</a:t>
            </a:r>
            <a:endParaRPr sz="1800">
              <a:latin typeface="Calibri"/>
              <a:ea typeface="Calibri"/>
              <a:cs typeface="Calibri"/>
              <a:sym typeface="Calibri"/>
            </a:endParaRPr>
          </a:p>
        </p:txBody>
      </p:sp>
      <p:pic>
        <p:nvPicPr>
          <p:cNvPr id="270" name="Shape 270"/>
          <p:cNvPicPr preferRelativeResize="0"/>
          <p:nvPr/>
        </p:nvPicPr>
        <p:blipFill>
          <a:blip r:embed="rId4">
            <a:alphaModFix/>
          </a:blip>
          <a:stretch>
            <a:fillRect/>
          </a:stretch>
        </p:blipFill>
        <p:spPr>
          <a:xfrm>
            <a:off x="457200" y="960525"/>
            <a:ext cx="5191819" cy="36504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pic>
        <p:nvPicPr>
          <p:cNvPr id="95" name="Shape 95"/>
          <p:cNvPicPr preferRelativeResize="0"/>
          <p:nvPr/>
        </p:nvPicPr>
        <p:blipFill/>
        <p:spPr>
          <a:xfrm>
            <a:off x="7514491" y="45563"/>
            <a:ext cx="718200" cy="718200"/>
          </a:xfrm>
          <a:prstGeom prst="rect">
            <a:avLst/>
          </a:prstGeom>
          <a:solidFill>
            <a:srgbClr val="FFFFFF"/>
          </a:solidFill>
          <a:ln>
            <a:noFill/>
          </a:ln>
        </p:spPr>
      </p:pic>
      <p:pic>
        <p:nvPicPr>
          <p:cNvPr descr="AClogotype (1).png" id="96" name="Shape 96"/>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97" name="Shape 97"/>
          <p:cNvSpPr txBox="1"/>
          <p:nvPr/>
        </p:nvSpPr>
        <p:spPr>
          <a:xfrm>
            <a:off x="96650" y="166100"/>
            <a:ext cx="7295100" cy="7182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3000">
                <a:solidFill>
                  <a:srgbClr val="FF9900"/>
                </a:solidFill>
              </a:rPr>
              <a:t>Rebranding: Out With the Old</a:t>
            </a:r>
            <a:endParaRPr b="0" i="0" sz="3000" u="none" cap="none" strike="noStrike">
              <a:solidFill>
                <a:srgbClr val="FF9900"/>
              </a:solidFill>
              <a:latin typeface="Arial"/>
              <a:ea typeface="Arial"/>
              <a:cs typeface="Arial"/>
              <a:sym typeface="Arial"/>
            </a:endParaRPr>
          </a:p>
        </p:txBody>
      </p:sp>
      <p:sp>
        <p:nvSpPr>
          <p:cNvPr id="98" name="Shape 98"/>
          <p:cNvSpPr txBox="1"/>
          <p:nvPr/>
        </p:nvSpPr>
        <p:spPr>
          <a:xfrm>
            <a:off x="4018350" y="4763425"/>
            <a:ext cx="49788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100">
                <a:solidFill>
                  <a:srgbClr val="FF9900"/>
                </a:solidFill>
              </a:rPr>
              <a:t>Public Relations | Administration |</a:t>
            </a:r>
            <a:r>
              <a:rPr b="1" lang="en-US" sz="1000">
                <a:solidFill>
                  <a:srgbClr val="888888"/>
                </a:solidFill>
              </a:rPr>
              <a:t> Symposiums Presentation</a:t>
            </a:r>
            <a:r>
              <a:rPr b="1" lang="en-US" sz="1000">
                <a:solidFill>
                  <a:srgbClr val="7F7F7F"/>
                </a:solidFill>
              </a:rPr>
              <a:t> Spring 2018</a:t>
            </a:r>
            <a:endParaRPr b="1" i="0" sz="1000" u="none" cap="none" strike="noStrike">
              <a:solidFill>
                <a:srgbClr val="7F7F7F"/>
              </a:solidFill>
              <a:latin typeface="Arial"/>
              <a:ea typeface="Arial"/>
              <a:cs typeface="Arial"/>
              <a:sym typeface="Arial"/>
            </a:endParaRPr>
          </a:p>
        </p:txBody>
      </p:sp>
      <p:pic>
        <p:nvPicPr>
          <p:cNvPr id="99" name="Shape 99"/>
          <p:cNvPicPr preferRelativeResize="0"/>
          <p:nvPr/>
        </p:nvPicPr>
        <p:blipFill>
          <a:blip r:embed="rId4">
            <a:alphaModFix/>
          </a:blip>
          <a:stretch>
            <a:fillRect/>
          </a:stretch>
        </p:blipFill>
        <p:spPr>
          <a:xfrm>
            <a:off x="579618" y="1721175"/>
            <a:ext cx="4520383" cy="1641613"/>
          </a:xfrm>
          <a:prstGeom prst="rect">
            <a:avLst/>
          </a:prstGeom>
          <a:noFill/>
          <a:ln>
            <a:noFill/>
          </a:ln>
        </p:spPr>
      </p:pic>
      <p:pic>
        <p:nvPicPr>
          <p:cNvPr id="100" name="Shape 100"/>
          <p:cNvPicPr preferRelativeResize="0"/>
          <p:nvPr/>
        </p:nvPicPr>
        <p:blipFill>
          <a:blip r:embed="rId5">
            <a:alphaModFix/>
          </a:blip>
          <a:stretch>
            <a:fillRect/>
          </a:stretch>
        </p:blipFill>
        <p:spPr>
          <a:xfrm>
            <a:off x="5526726" y="1340462"/>
            <a:ext cx="2768727" cy="24030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pic>
        <p:nvPicPr>
          <p:cNvPr id="275" name="Shape 275"/>
          <p:cNvPicPr preferRelativeResize="0"/>
          <p:nvPr/>
        </p:nvPicPr>
        <p:blipFill/>
        <p:spPr>
          <a:xfrm>
            <a:off x="7514491" y="45563"/>
            <a:ext cx="718200" cy="718200"/>
          </a:xfrm>
          <a:prstGeom prst="rect">
            <a:avLst/>
          </a:prstGeom>
          <a:solidFill>
            <a:srgbClr val="FFFFFF"/>
          </a:solidFill>
          <a:ln>
            <a:noFill/>
          </a:ln>
        </p:spPr>
      </p:pic>
      <p:sp>
        <p:nvSpPr>
          <p:cNvPr id="276" name="Shape 276"/>
          <p:cNvSpPr txBox="1"/>
          <p:nvPr/>
        </p:nvSpPr>
        <p:spPr>
          <a:xfrm>
            <a:off x="108725" y="185625"/>
            <a:ext cx="8187600" cy="622500"/>
          </a:xfrm>
          <a:prstGeom prst="rect">
            <a:avLst/>
          </a:prstGeom>
          <a:noFill/>
          <a:ln>
            <a:noFill/>
          </a:ln>
        </p:spPr>
        <p:txBody>
          <a:bodyPr anchorCtr="0" anchor="b" bIns="121875" lIns="121875" spcFirstLastPara="1" rIns="121875" wrap="square" tIns="121875">
            <a:noAutofit/>
          </a:bodyPr>
          <a:lstStyle/>
          <a:p>
            <a:pPr indent="0" lvl="0" marL="0" rtl="0">
              <a:lnSpc>
                <a:spcPct val="90000"/>
              </a:lnSpc>
              <a:spcBef>
                <a:spcPts val="0"/>
              </a:spcBef>
              <a:spcAft>
                <a:spcPts val="0"/>
              </a:spcAft>
              <a:buNone/>
            </a:pPr>
            <a:r>
              <a:rPr lang="en-US" sz="3000">
                <a:solidFill>
                  <a:srgbClr val="FF9900"/>
                </a:solidFill>
              </a:rPr>
              <a:t>Promotional Materials: Templates (cont.)</a:t>
            </a:r>
            <a:endParaRPr sz="3000">
              <a:solidFill>
                <a:srgbClr val="FF9900"/>
              </a:solidFill>
            </a:endParaRPr>
          </a:p>
        </p:txBody>
      </p:sp>
      <p:pic>
        <p:nvPicPr>
          <p:cNvPr descr="AClogotype (1).png" id="277" name="Shape 277"/>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278" name="Shape 278"/>
          <p:cNvSpPr txBox="1"/>
          <p:nvPr/>
        </p:nvSpPr>
        <p:spPr>
          <a:xfrm>
            <a:off x="4018350" y="4763425"/>
            <a:ext cx="49788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100">
                <a:solidFill>
                  <a:srgbClr val="FF9900"/>
                </a:solidFill>
              </a:rPr>
              <a:t>Public Relations | Administration |</a:t>
            </a:r>
            <a:r>
              <a:rPr b="1" lang="en-US" sz="1000">
                <a:solidFill>
                  <a:srgbClr val="888888"/>
                </a:solidFill>
              </a:rPr>
              <a:t> Symposiums Presentations</a:t>
            </a:r>
            <a:r>
              <a:rPr b="1" lang="en-US" sz="1000">
                <a:solidFill>
                  <a:srgbClr val="7F7F7F"/>
                </a:solidFill>
              </a:rPr>
              <a:t> Spring 2018</a:t>
            </a:r>
            <a:endParaRPr b="1" i="0" sz="1000" u="none" cap="none" strike="noStrike">
              <a:solidFill>
                <a:srgbClr val="7F7F7F"/>
              </a:solidFill>
              <a:latin typeface="Arial"/>
              <a:ea typeface="Arial"/>
              <a:cs typeface="Arial"/>
              <a:sym typeface="Arial"/>
            </a:endParaRPr>
          </a:p>
        </p:txBody>
      </p:sp>
      <p:sp>
        <p:nvSpPr>
          <p:cNvPr id="279" name="Shape 279"/>
          <p:cNvSpPr txBox="1"/>
          <p:nvPr/>
        </p:nvSpPr>
        <p:spPr>
          <a:xfrm>
            <a:off x="5852575" y="1143000"/>
            <a:ext cx="2841300" cy="222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800">
                <a:latin typeface="Calibri"/>
                <a:ea typeface="Calibri"/>
                <a:cs typeface="Calibri"/>
                <a:sym typeface="Calibri"/>
              </a:rPr>
              <a:t>Poster template, light theme</a:t>
            </a:r>
            <a:endParaRPr sz="1800">
              <a:latin typeface="Calibri"/>
              <a:ea typeface="Calibri"/>
              <a:cs typeface="Calibri"/>
              <a:sym typeface="Calibri"/>
            </a:endParaRPr>
          </a:p>
        </p:txBody>
      </p:sp>
      <p:pic>
        <p:nvPicPr>
          <p:cNvPr id="280" name="Shape 280"/>
          <p:cNvPicPr preferRelativeResize="0"/>
          <p:nvPr/>
        </p:nvPicPr>
        <p:blipFill>
          <a:blip r:embed="rId4">
            <a:alphaModFix/>
          </a:blip>
          <a:stretch>
            <a:fillRect/>
          </a:stretch>
        </p:blipFill>
        <p:spPr>
          <a:xfrm>
            <a:off x="533400" y="960525"/>
            <a:ext cx="5191819" cy="365049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pic>
        <p:nvPicPr>
          <p:cNvPr id="285" name="Shape 285"/>
          <p:cNvPicPr preferRelativeResize="0"/>
          <p:nvPr/>
        </p:nvPicPr>
        <p:blipFill/>
        <p:spPr>
          <a:xfrm>
            <a:off x="7514491" y="45563"/>
            <a:ext cx="718200" cy="718200"/>
          </a:xfrm>
          <a:prstGeom prst="rect">
            <a:avLst/>
          </a:prstGeom>
          <a:solidFill>
            <a:srgbClr val="FFFFFF"/>
          </a:solidFill>
          <a:ln>
            <a:noFill/>
          </a:ln>
        </p:spPr>
      </p:pic>
      <p:sp>
        <p:nvSpPr>
          <p:cNvPr id="286" name="Shape 286"/>
          <p:cNvSpPr txBox="1"/>
          <p:nvPr/>
        </p:nvSpPr>
        <p:spPr>
          <a:xfrm>
            <a:off x="108725" y="185625"/>
            <a:ext cx="8187600" cy="622500"/>
          </a:xfrm>
          <a:prstGeom prst="rect">
            <a:avLst/>
          </a:prstGeom>
          <a:noFill/>
          <a:ln>
            <a:noFill/>
          </a:ln>
        </p:spPr>
        <p:txBody>
          <a:bodyPr anchorCtr="0" anchor="b" bIns="121875" lIns="121875" spcFirstLastPara="1" rIns="121875" wrap="square" tIns="121875">
            <a:noAutofit/>
          </a:bodyPr>
          <a:lstStyle/>
          <a:p>
            <a:pPr indent="0" lvl="0" marL="0" rtl="0">
              <a:lnSpc>
                <a:spcPct val="90000"/>
              </a:lnSpc>
              <a:spcBef>
                <a:spcPts val="0"/>
              </a:spcBef>
              <a:spcAft>
                <a:spcPts val="0"/>
              </a:spcAft>
              <a:buNone/>
            </a:pPr>
            <a:r>
              <a:rPr lang="en-US" sz="3000">
                <a:solidFill>
                  <a:srgbClr val="FF9900"/>
                </a:solidFill>
              </a:rPr>
              <a:t>Promotional Materials: Templates (cont.)</a:t>
            </a:r>
            <a:endParaRPr sz="3000">
              <a:solidFill>
                <a:srgbClr val="FF9900"/>
              </a:solidFill>
            </a:endParaRPr>
          </a:p>
        </p:txBody>
      </p:sp>
      <p:pic>
        <p:nvPicPr>
          <p:cNvPr descr="AClogotype (1).png" id="287" name="Shape 287"/>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288" name="Shape 288"/>
          <p:cNvSpPr txBox="1"/>
          <p:nvPr/>
        </p:nvSpPr>
        <p:spPr>
          <a:xfrm>
            <a:off x="4018350" y="4763425"/>
            <a:ext cx="49788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100">
                <a:solidFill>
                  <a:srgbClr val="FF9900"/>
                </a:solidFill>
              </a:rPr>
              <a:t>Public Relations | Administration |</a:t>
            </a:r>
            <a:r>
              <a:rPr b="1" lang="en-US" sz="1000">
                <a:solidFill>
                  <a:srgbClr val="888888"/>
                </a:solidFill>
              </a:rPr>
              <a:t> Symposiums Presentations</a:t>
            </a:r>
            <a:r>
              <a:rPr b="1" lang="en-US" sz="1000">
                <a:solidFill>
                  <a:srgbClr val="7F7F7F"/>
                </a:solidFill>
              </a:rPr>
              <a:t> Spring 2018</a:t>
            </a:r>
            <a:endParaRPr b="1" i="0" sz="1000" u="none" cap="none" strike="noStrike">
              <a:solidFill>
                <a:srgbClr val="7F7F7F"/>
              </a:solidFill>
              <a:latin typeface="Arial"/>
              <a:ea typeface="Arial"/>
              <a:cs typeface="Arial"/>
              <a:sym typeface="Arial"/>
            </a:endParaRPr>
          </a:p>
        </p:txBody>
      </p:sp>
      <p:sp>
        <p:nvSpPr>
          <p:cNvPr id="289" name="Shape 289"/>
          <p:cNvSpPr txBox="1"/>
          <p:nvPr/>
        </p:nvSpPr>
        <p:spPr>
          <a:xfrm>
            <a:off x="5852575" y="1143000"/>
            <a:ext cx="2841300" cy="222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800">
                <a:latin typeface="Calibri"/>
                <a:ea typeface="Calibri"/>
                <a:cs typeface="Calibri"/>
                <a:sym typeface="Calibri"/>
              </a:rPr>
              <a:t>Poster template, light theme</a:t>
            </a:r>
            <a:endParaRPr sz="1800">
              <a:latin typeface="Calibri"/>
              <a:ea typeface="Calibri"/>
              <a:cs typeface="Calibri"/>
              <a:sym typeface="Calibri"/>
            </a:endParaRPr>
          </a:p>
        </p:txBody>
      </p:sp>
      <p:pic>
        <p:nvPicPr>
          <p:cNvPr id="290" name="Shape 290"/>
          <p:cNvPicPr preferRelativeResize="0"/>
          <p:nvPr/>
        </p:nvPicPr>
        <p:blipFill>
          <a:blip r:embed="rId4">
            <a:alphaModFix/>
          </a:blip>
          <a:stretch>
            <a:fillRect/>
          </a:stretch>
        </p:blipFill>
        <p:spPr>
          <a:xfrm>
            <a:off x="533400" y="960525"/>
            <a:ext cx="5191819" cy="365049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pic>
        <p:nvPicPr>
          <p:cNvPr id="295" name="Shape 295"/>
          <p:cNvPicPr preferRelativeResize="0"/>
          <p:nvPr/>
        </p:nvPicPr>
        <p:blipFill/>
        <p:spPr>
          <a:xfrm>
            <a:off x="7514491" y="45563"/>
            <a:ext cx="718200" cy="718200"/>
          </a:xfrm>
          <a:prstGeom prst="rect">
            <a:avLst/>
          </a:prstGeom>
          <a:solidFill>
            <a:srgbClr val="FFFFFF"/>
          </a:solidFill>
          <a:ln>
            <a:noFill/>
          </a:ln>
        </p:spPr>
      </p:pic>
      <p:sp>
        <p:nvSpPr>
          <p:cNvPr id="296" name="Shape 296"/>
          <p:cNvSpPr txBox="1"/>
          <p:nvPr/>
        </p:nvSpPr>
        <p:spPr>
          <a:xfrm>
            <a:off x="108725" y="185625"/>
            <a:ext cx="8187600" cy="622500"/>
          </a:xfrm>
          <a:prstGeom prst="rect">
            <a:avLst/>
          </a:prstGeom>
          <a:noFill/>
          <a:ln>
            <a:noFill/>
          </a:ln>
        </p:spPr>
        <p:txBody>
          <a:bodyPr anchorCtr="0" anchor="b" bIns="121875" lIns="121875" spcFirstLastPara="1" rIns="121875" wrap="square" tIns="121875">
            <a:noAutofit/>
          </a:bodyPr>
          <a:lstStyle/>
          <a:p>
            <a:pPr indent="0" lvl="0" marL="0" rtl="0">
              <a:lnSpc>
                <a:spcPct val="90000"/>
              </a:lnSpc>
              <a:spcBef>
                <a:spcPts val="0"/>
              </a:spcBef>
              <a:spcAft>
                <a:spcPts val="0"/>
              </a:spcAft>
              <a:buNone/>
            </a:pPr>
            <a:r>
              <a:rPr lang="en-US" sz="3000">
                <a:solidFill>
                  <a:srgbClr val="FF9900"/>
                </a:solidFill>
              </a:rPr>
              <a:t>Promotional Materials: Templates (cont.)</a:t>
            </a:r>
            <a:endParaRPr sz="3000">
              <a:solidFill>
                <a:srgbClr val="FF9900"/>
              </a:solidFill>
            </a:endParaRPr>
          </a:p>
        </p:txBody>
      </p:sp>
      <p:pic>
        <p:nvPicPr>
          <p:cNvPr descr="AClogotype (1).png" id="297" name="Shape 297"/>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298" name="Shape 298"/>
          <p:cNvSpPr txBox="1"/>
          <p:nvPr/>
        </p:nvSpPr>
        <p:spPr>
          <a:xfrm>
            <a:off x="4018350" y="4763425"/>
            <a:ext cx="49788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100">
                <a:solidFill>
                  <a:srgbClr val="FF9900"/>
                </a:solidFill>
              </a:rPr>
              <a:t>Public Relations | Administration |</a:t>
            </a:r>
            <a:r>
              <a:rPr b="1" lang="en-US" sz="1000">
                <a:solidFill>
                  <a:srgbClr val="888888"/>
                </a:solidFill>
              </a:rPr>
              <a:t> Symposiums Presentations</a:t>
            </a:r>
            <a:r>
              <a:rPr b="1" lang="en-US" sz="1000">
                <a:solidFill>
                  <a:srgbClr val="7F7F7F"/>
                </a:solidFill>
              </a:rPr>
              <a:t> Spring 2018</a:t>
            </a:r>
            <a:endParaRPr b="1" i="0" sz="1000" u="none" cap="none" strike="noStrike">
              <a:solidFill>
                <a:srgbClr val="7F7F7F"/>
              </a:solidFill>
              <a:latin typeface="Arial"/>
              <a:ea typeface="Arial"/>
              <a:cs typeface="Arial"/>
              <a:sym typeface="Arial"/>
            </a:endParaRPr>
          </a:p>
        </p:txBody>
      </p:sp>
      <p:sp>
        <p:nvSpPr>
          <p:cNvPr id="299" name="Shape 299"/>
          <p:cNvSpPr txBox="1"/>
          <p:nvPr/>
        </p:nvSpPr>
        <p:spPr>
          <a:xfrm>
            <a:off x="5852575" y="1143000"/>
            <a:ext cx="2841300" cy="222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1800">
                <a:latin typeface="Lato"/>
                <a:ea typeface="Lato"/>
                <a:cs typeface="Lato"/>
                <a:sym typeface="Lato"/>
              </a:rPr>
              <a:t>Letterhead</a:t>
            </a:r>
            <a:endParaRPr b="1" sz="1800">
              <a:latin typeface="Lato"/>
              <a:ea typeface="Lato"/>
              <a:cs typeface="Lato"/>
              <a:sym typeface="Lato"/>
            </a:endParaRPr>
          </a:p>
        </p:txBody>
      </p:sp>
      <p:pic>
        <p:nvPicPr>
          <p:cNvPr id="300" name="Shape 300"/>
          <p:cNvPicPr preferRelativeResize="0"/>
          <p:nvPr/>
        </p:nvPicPr>
        <p:blipFill>
          <a:blip r:embed="rId4">
            <a:alphaModFix/>
          </a:blip>
          <a:stretch>
            <a:fillRect/>
          </a:stretch>
        </p:blipFill>
        <p:spPr>
          <a:xfrm>
            <a:off x="457200" y="960525"/>
            <a:ext cx="5114925" cy="28860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pic>
        <p:nvPicPr>
          <p:cNvPr id="305" name="Shape 305"/>
          <p:cNvPicPr preferRelativeResize="0"/>
          <p:nvPr/>
        </p:nvPicPr>
        <p:blipFill/>
        <p:spPr>
          <a:xfrm>
            <a:off x="7514491" y="45563"/>
            <a:ext cx="718200" cy="718200"/>
          </a:xfrm>
          <a:prstGeom prst="rect">
            <a:avLst/>
          </a:prstGeom>
          <a:solidFill>
            <a:srgbClr val="FFFFFF"/>
          </a:solidFill>
          <a:ln>
            <a:noFill/>
          </a:ln>
        </p:spPr>
      </p:pic>
      <p:pic>
        <p:nvPicPr>
          <p:cNvPr descr="AClogotype (1).png" id="306" name="Shape 306"/>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307" name="Shape 307"/>
          <p:cNvSpPr txBox="1"/>
          <p:nvPr/>
        </p:nvSpPr>
        <p:spPr>
          <a:xfrm>
            <a:off x="108724" y="261825"/>
            <a:ext cx="6110700" cy="622500"/>
          </a:xfrm>
          <a:prstGeom prst="rect">
            <a:avLst/>
          </a:prstGeom>
          <a:noFill/>
          <a:ln>
            <a:noFill/>
          </a:ln>
        </p:spPr>
        <p:txBody>
          <a:bodyPr anchorCtr="0" anchor="b" bIns="121875" lIns="121875" spcFirstLastPara="1" rIns="121875" wrap="square" tIns="121875">
            <a:noAutofit/>
          </a:bodyPr>
          <a:lstStyle/>
          <a:p>
            <a:pPr indent="0" lvl="0" marL="0" rtl="0">
              <a:lnSpc>
                <a:spcPct val="90000"/>
              </a:lnSpc>
              <a:spcBef>
                <a:spcPts val="0"/>
              </a:spcBef>
              <a:spcAft>
                <a:spcPts val="0"/>
              </a:spcAft>
              <a:buNone/>
            </a:pPr>
            <a:r>
              <a:rPr lang="en-US" sz="3000">
                <a:solidFill>
                  <a:srgbClr val="FF9900"/>
                </a:solidFill>
              </a:rPr>
              <a:t>Alumni Outreach</a:t>
            </a:r>
            <a:endParaRPr sz="3000">
              <a:solidFill>
                <a:srgbClr val="FF9900"/>
              </a:solidFill>
            </a:endParaRPr>
          </a:p>
        </p:txBody>
      </p:sp>
      <p:sp>
        <p:nvSpPr>
          <p:cNvPr id="308" name="Shape 308"/>
          <p:cNvSpPr txBox="1"/>
          <p:nvPr/>
        </p:nvSpPr>
        <p:spPr>
          <a:xfrm>
            <a:off x="4018350" y="4763425"/>
            <a:ext cx="49788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100">
                <a:solidFill>
                  <a:srgbClr val="FF9900"/>
                </a:solidFill>
              </a:rPr>
              <a:t>Public Relations | Administration |</a:t>
            </a:r>
            <a:r>
              <a:rPr b="1" lang="en-US" sz="1000">
                <a:solidFill>
                  <a:srgbClr val="888888"/>
                </a:solidFill>
              </a:rPr>
              <a:t> Symposiums Presentations</a:t>
            </a:r>
            <a:r>
              <a:rPr b="1" lang="en-US" sz="1000">
                <a:solidFill>
                  <a:srgbClr val="7F7F7F"/>
                </a:solidFill>
              </a:rPr>
              <a:t> Spring 2018</a:t>
            </a:r>
            <a:endParaRPr b="1" i="0" sz="1000" u="none" cap="none" strike="noStrike">
              <a:solidFill>
                <a:srgbClr val="7F7F7F"/>
              </a:solidFill>
              <a:latin typeface="Arial"/>
              <a:ea typeface="Arial"/>
              <a:cs typeface="Arial"/>
              <a:sym typeface="Arial"/>
            </a:endParaRPr>
          </a:p>
        </p:txBody>
      </p:sp>
      <p:pic>
        <p:nvPicPr>
          <p:cNvPr id="309" name="Shape 309"/>
          <p:cNvPicPr preferRelativeResize="0"/>
          <p:nvPr/>
        </p:nvPicPr>
        <p:blipFill>
          <a:blip r:embed="rId4">
            <a:alphaModFix/>
          </a:blip>
          <a:stretch>
            <a:fillRect/>
          </a:stretch>
        </p:blipFill>
        <p:spPr>
          <a:xfrm>
            <a:off x="629650" y="884325"/>
            <a:ext cx="4105438" cy="35742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pic>
        <p:nvPicPr>
          <p:cNvPr id="314" name="Shape 314"/>
          <p:cNvPicPr preferRelativeResize="0"/>
          <p:nvPr/>
        </p:nvPicPr>
        <p:blipFill/>
        <p:spPr>
          <a:xfrm>
            <a:off x="7514491" y="45563"/>
            <a:ext cx="718200" cy="718200"/>
          </a:xfrm>
          <a:prstGeom prst="rect">
            <a:avLst/>
          </a:prstGeom>
          <a:solidFill>
            <a:srgbClr val="FFFFFF"/>
          </a:solidFill>
          <a:ln>
            <a:noFill/>
          </a:ln>
        </p:spPr>
      </p:pic>
      <p:pic>
        <p:nvPicPr>
          <p:cNvPr descr="AClogotype (1).png" id="315" name="Shape 315"/>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316" name="Shape 316"/>
          <p:cNvSpPr txBox="1"/>
          <p:nvPr/>
        </p:nvSpPr>
        <p:spPr>
          <a:xfrm>
            <a:off x="108724" y="261825"/>
            <a:ext cx="6110700" cy="622500"/>
          </a:xfrm>
          <a:prstGeom prst="rect">
            <a:avLst/>
          </a:prstGeom>
          <a:noFill/>
          <a:ln>
            <a:noFill/>
          </a:ln>
        </p:spPr>
        <p:txBody>
          <a:bodyPr anchorCtr="0" anchor="b" bIns="121875" lIns="121875" spcFirstLastPara="1" rIns="121875" wrap="square" tIns="121875">
            <a:noAutofit/>
          </a:bodyPr>
          <a:lstStyle/>
          <a:p>
            <a:pPr indent="0" lvl="0" marL="0" rtl="0">
              <a:lnSpc>
                <a:spcPct val="90000"/>
              </a:lnSpc>
              <a:spcBef>
                <a:spcPts val="0"/>
              </a:spcBef>
              <a:spcAft>
                <a:spcPts val="0"/>
              </a:spcAft>
              <a:buNone/>
            </a:pPr>
            <a:r>
              <a:rPr lang="en-US" sz="3000">
                <a:solidFill>
                  <a:srgbClr val="FF9900"/>
                </a:solidFill>
              </a:rPr>
              <a:t>Alumni Outreach</a:t>
            </a:r>
            <a:endParaRPr sz="3000">
              <a:solidFill>
                <a:srgbClr val="FF9900"/>
              </a:solidFill>
            </a:endParaRPr>
          </a:p>
        </p:txBody>
      </p:sp>
      <p:sp>
        <p:nvSpPr>
          <p:cNvPr id="317" name="Shape 317"/>
          <p:cNvSpPr txBox="1"/>
          <p:nvPr/>
        </p:nvSpPr>
        <p:spPr>
          <a:xfrm>
            <a:off x="4018350" y="4763425"/>
            <a:ext cx="49788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100">
                <a:solidFill>
                  <a:srgbClr val="FF9900"/>
                </a:solidFill>
              </a:rPr>
              <a:t>Public Relations | Administration |</a:t>
            </a:r>
            <a:r>
              <a:rPr b="1" lang="en-US" sz="1000">
                <a:solidFill>
                  <a:srgbClr val="888888"/>
                </a:solidFill>
              </a:rPr>
              <a:t> Symposiums Presentations</a:t>
            </a:r>
            <a:r>
              <a:rPr b="1" lang="en-US" sz="1000">
                <a:solidFill>
                  <a:srgbClr val="7F7F7F"/>
                </a:solidFill>
              </a:rPr>
              <a:t> Spring 2018</a:t>
            </a:r>
            <a:endParaRPr b="1" i="0" sz="1000" u="none" cap="none" strike="noStrike">
              <a:solidFill>
                <a:srgbClr val="7F7F7F"/>
              </a:solidFill>
              <a:latin typeface="Arial"/>
              <a:ea typeface="Arial"/>
              <a:cs typeface="Arial"/>
              <a:sym typeface="Arial"/>
            </a:endParaRPr>
          </a:p>
        </p:txBody>
      </p:sp>
      <p:pic>
        <p:nvPicPr>
          <p:cNvPr id="318" name="Shape 318"/>
          <p:cNvPicPr preferRelativeResize="0"/>
          <p:nvPr/>
        </p:nvPicPr>
        <p:blipFill>
          <a:blip r:embed="rId4">
            <a:alphaModFix/>
          </a:blip>
          <a:stretch>
            <a:fillRect/>
          </a:stretch>
        </p:blipFill>
        <p:spPr>
          <a:xfrm>
            <a:off x="457200" y="1036725"/>
            <a:ext cx="7639111" cy="3574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pic>
        <p:nvPicPr>
          <p:cNvPr id="323" name="Shape 323"/>
          <p:cNvPicPr preferRelativeResize="0"/>
          <p:nvPr/>
        </p:nvPicPr>
        <p:blipFill/>
        <p:spPr>
          <a:xfrm>
            <a:off x="7514491" y="45563"/>
            <a:ext cx="718200" cy="718200"/>
          </a:xfrm>
          <a:prstGeom prst="rect">
            <a:avLst/>
          </a:prstGeom>
          <a:solidFill>
            <a:srgbClr val="FFFFFF"/>
          </a:solidFill>
          <a:ln>
            <a:noFill/>
          </a:ln>
        </p:spPr>
      </p:pic>
      <p:sp>
        <p:nvSpPr>
          <p:cNvPr id="324" name="Shape 324"/>
          <p:cNvSpPr txBox="1"/>
          <p:nvPr/>
        </p:nvSpPr>
        <p:spPr>
          <a:xfrm>
            <a:off x="84598" y="178075"/>
            <a:ext cx="6956700" cy="622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3200">
                <a:solidFill>
                  <a:srgbClr val="FF9900"/>
                </a:solidFill>
              </a:rPr>
              <a:t>Future Projects</a:t>
            </a:r>
            <a:endParaRPr b="0" i="0" sz="3200" u="none" cap="none" strike="noStrike">
              <a:solidFill>
                <a:srgbClr val="FF9900"/>
              </a:solidFill>
              <a:latin typeface="Arial"/>
              <a:ea typeface="Arial"/>
              <a:cs typeface="Arial"/>
              <a:sym typeface="Arial"/>
            </a:endParaRPr>
          </a:p>
        </p:txBody>
      </p:sp>
      <p:pic>
        <p:nvPicPr>
          <p:cNvPr descr="AClogotype (1).png" id="325" name="Shape 325"/>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326" name="Shape 326"/>
          <p:cNvSpPr txBox="1"/>
          <p:nvPr/>
        </p:nvSpPr>
        <p:spPr>
          <a:xfrm>
            <a:off x="113700" y="3928850"/>
            <a:ext cx="2524500" cy="408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a:solidFill>
                  <a:srgbClr val="595959"/>
                </a:solidFill>
                <a:latin typeface="Calibri"/>
                <a:ea typeface="Calibri"/>
                <a:cs typeface="Calibri"/>
                <a:sym typeface="Calibri"/>
              </a:rPr>
              <a:t>Create and Update Templates</a:t>
            </a:r>
            <a:endParaRPr>
              <a:solidFill>
                <a:srgbClr val="595959"/>
              </a:solidFill>
              <a:latin typeface="Calibri"/>
              <a:ea typeface="Calibri"/>
              <a:cs typeface="Calibri"/>
              <a:sym typeface="Calibri"/>
            </a:endParaRPr>
          </a:p>
        </p:txBody>
      </p:sp>
      <p:sp>
        <p:nvSpPr>
          <p:cNvPr id="327" name="Shape 327"/>
          <p:cNvSpPr txBox="1"/>
          <p:nvPr/>
        </p:nvSpPr>
        <p:spPr>
          <a:xfrm>
            <a:off x="2707048" y="3928850"/>
            <a:ext cx="1958100" cy="51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a:solidFill>
                  <a:srgbClr val="595959"/>
                </a:solidFill>
                <a:latin typeface="Calibri"/>
                <a:ea typeface="Calibri"/>
                <a:cs typeface="Calibri"/>
                <a:sym typeface="Calibri"/>
              </a:rPr>
              <a:t>Continue Media Posts</a:t>
            </a:r>
            <a:endParaRPr>
              <a:solidFill>
                <a:srgbClr val="595959"/>
              </a:solidFill>
              <a:latin typeface="Calibri"/>
              <a:ea typeface="Calibri"/>
              <a:cs typeface="Calibri"/>
              <a:sym typeface="Calibri"/>
            </a:endParaRPr>
          </a:p>
        </p:txBody>
      </p:sp>
      <p:sp>
        <p:nvSpPr>
          <p:cNvPr id="328" name="Shape 328"/>
          <p:cNvSpPr txBox="1"/>
          <p:nvPr/>
        </p:nvSpPr>
        <p:spPr>
          <a:xfrm>
            <a:off x="4018350" y="4763425"/>
            <a:ext cx="49788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100">
                <a:solidFill>
                  <a:srgbClr val="FF9900"/>
                </a:solidFill>
              </a:rPr>
              <a:t>Public Relations | Administration |</a:t>
            </a:r>
            <a:r>
              <a:rPr b="1" lang="en-US" sz="1000">
                <a:solidFill>
                  <a:srgbClr val="888888"/>
                </a:solidFill>
              </a:rPr>
              <a:t> Symposiums Presentations</a:t>
            </a:r>
            <a:r>
              <a:rPr b="1" lang="en-US" sz="1000">
                <a:solidFill>
                  <a:srgbClr val="7F7F7F"/>
                </a:solidFill>
              </a:rPr>
              <a:t> Spring 2018</a:t>
            </a:r>
            <a:endParaRPr b="1" i="0" sz="1000" u="none" cap="none" strike="noStrike">
              <a:solidFill>
                <a:srgbClr val="7F7F7F"/>
              </a:solidFill>
              <a:latin typeface="Arial"/>
              <a:ea typeface="Arial"/>
              <a:cs typeface="Arial"/>
              <a:sym typeface="Arial"/>
            </a:endParaRPr>
          </a:p>
        </p:txBody>
      </p:sp>
      <p:pic>
        <p:nvPicPr>
          <p:cNvPr id="329" name="Shape 329"/>
          <p:cNvPicPr preferRelativeResize="0"/>
          <p:nvPr/>
        </p:nvPicPr>
        <p:blipFill>
          <a:blip r:embed="rId4">
            <a:alphaModFix/>
          </a:blip>
          <a:stretch>
            <a:fillRect/>
          </a:stretch>
        </p:blipFill>
        <p:spPr>
          <a:xfrm>
            <a:off x="692202" y="981425"/>
            <a:ext cx="1165372" cy="2795024"/>
          </a:xfrm>
          <a:prstGeom prst="rect">
            <a:avLst/>
          </a:prstGeom>
          <a:noFill/>
          <a:ln cap="flat" cmpd="sng" w="19050">
            <a:solidFill>
              <a:schemeClr val="dk2"/>
            </a:solidFill>
            <a:prstDash val="solid"/>
            <a:round/>
            <a:headEnd len="sm" w="sm" type="none"/>
            <a:tailEnd len="sm" w="sm" type="none"/>
          </a:ln>
        </p:spPr>
      </p:pic>
      <p:pic>
        <p:nvPicPr>
          <p:cNvPr id="330" name="Shape 330"/>
          <p:cNvPicPr preferRelativeResize="0"/>
          <p:nvPr/>
        </p:nvPicPr>
        <p:blipFill>
          <a:blip r:embed="rId5">
            <a:alphaModFix/>
          </a:blip>
          <a:stretch>
            <a:fillRect/>
          </a:stretch>
        </p:blipFill>
        <p:spPr>
          <a:xfrm>
            <a:off x="2431151" y="1343736"/>
            <a:ext cx="2306000" cy="2323438"/>
          </a:xfrm>
          <a:prstGeom prst="rect">
            <a:avLst/>
          </a:prstGeom>
          <a:noFill/>
          <a:ln>
            <a:noFill/>
          </a:ln>
        </p:spPr>
      </p:pic>
      <p:pic>
        <p:nvPicPr>
          <p:cNvPr id="331" name="Shape 331"/>
          <p:cNvPicPr preferRelativeResize="0"/>
          <p:nvPr/>
        </p:nvPicPr>
        <p:blipFill rotWithShape="1">
          <a:blip r:embed="rId6">
            <a:alphaModFix/>
          </a:blip>
          <a:srcRect b="0" l="0" r="64971" t="0"/>
          <a:stretch/>
        </p:blipFill>
        <p:spPr>
          <a:xfrm>
            <a:off x="4834926" y="1057625"/>
            <a:ext cx="1675424" cy="2795025"/>
          </a:xfrm>
          <a:prstGeom prst="rect">
            <a:avLst/>
          </a:prstGeom>
          <a:noFill/>
          <a:ln>
            <a:noFill/>
          </a:ln>
        </p:spPr>
      </p:pic>
      <p:sp>
        <p:nvSpPr>
          <p:cNvPr id="332" name="Shape 332"/>
          <p:cNvSpPr txBox="1"/>
          <p:nvPr/>
        </p:nvSpPr>
        <p:spPr>
          <a:xfrm>
            <a:off x="4911123" y="3936938"/>
            <a:ext cx="1958100" cy="51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a:solidFill>
                  <a:srgbClr val="595959"/>
                </a:solidFill>
                <a:latin typeface="Calibri"/>
                <a:ea typeface="Calibri"/>
                <a:cs typeface="Calibri"/>
                <a:sym typeface="Calibri"/>
              </a:rPr>
              <a:t>Complete Press Kit</a:t>
            </a:r>
            <a:endParaRPr>
              <a:solidFill>
                <a:srgbClr val="595959"/>
              </a:solidFill>
              <a:latin typeface="Calibri"/>
              <a:ea typeface="Calibri"/>
              <a:cs typeface="Calibri"/>
              <a:sym typeface="Calibri"/>
            </a:endParaRPr>
          </a:p>
        </p:txBody>
      </p:sp>
      <p:pic>
        <p:nvPicPr>
          <p:cNvPr id="333" name="Shape 333"/>
          <p:cNvPicPr preferRelativeResize="0"/>
          <p:nvPr/>
        </p:nvPicPr>
        <p:blipFill>
          <a:blip r:embed="rId7">
            <a:alphaModFix/>
          </a:blip>
          <a:stretch>
            <a:fillRect/>
          </a:stretch>
        </p:blipFill>
        <p:spPr>
          <a:xfrm>
            <a:off x="6945424" y="1301324"/>
            <a:ext cx="1958100" cy="2460022"/>
          </a:xfrm>
          <a:prstGeom prst="rect">
            <a:avLst/>
          </a:prstGeom>
          <a:noFill/>
          <a:ln>
            <a:noFill/>
          </a:ln>
        </p:spPr>
      </p:pic>
      <p:sp>
        <p:nvSpPr>
          <p:cNvPr id="334" name="Shape 334"/>
          <p:cNvSpPr txBox="1"/>
          <p:nvPr/>
        </p:nvSpPr>
        <p:spPr>
          <a:xfrm>
            <a:off x="6965100" y="3936950"/>
            <a:ext cx="2042100" cy="51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a:solidFill>
                  <a:srgbClr val="595959"/>
                </a:solidFill>
                <a:latin typeface="Calibri"/>
                <a:ea typeface="Calibri"/>
                <a:cs typeface="Calibri"/>
                <a:sym typeface="Calibri"/>
              </a:rPr>
              <a:t>Sell Surplus Merchandise</a:t>
            </a:r>
            <a:endParaRPr>
              <a:solidFill>
                <a:srgbClr val="595959"/>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pic>
        <p:nvPicPr>
          <p:cNvPr id="339" name="Shape 339"/>
          <p:cNvPicPr preferRelativeResize="0"/>
          <p:nvPr/>
        </p:nvPicPr>
        <p:blipFill/>
        <p:spPr>
          <a:xfrm>
            <a:off x="7514491" y="45563"/>
            <a:ext cx="718200" cy="718200"/>
          </a:xfrm>
          <a:prstGeom prst="rect">
            <a:avLst/>
          </a:prstGeom>
          <a:solidFill>
            <a:srgbClr val="FFFFFF"/>
          </a:solidFill>
          <a:ln>
            <a:noFill/>
          </a:ln>
        </p:spPr>
      </p:pic>
      <p:sp>
        <p:nvSpPr>
          <p:cNvPr id="340" name="Shape 340"/>
          <p:cNvSpPr txBox="1"/>
          <p:nvPr/>
        </p:nvSpPr>
        <p:spPr>
          <a:xfrm>
            <a:off x="145298" y="763775"/>
            <a:ext cx="6956700" cy="622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t/>
            </a:r>
            <a:endParaRPr b="0" i="0" sz="3200" u="none" cap="none" strike="noStrike">
              <a:solidFill>
                <a:srgbClr val="FF9900"/>
              </a:solidFill>
              <a:latin typeface="Arial"/>
              <a:ea typeface="Arial"/>
              <a:cs typeface="Arial"/>
              <a:sym typeface="Arial"/>
            </a:endParaRPr>
          </a:p>
        </p:txBody>
      </p:sp>
      <p:pic>
        <p:nvPicPr>
          <p:cNvPr descr="AClogotype (1).png" id="341" name="Shape 341"/>
          <p:cNvPicPr preferRelativeResize="0"/>
          <p:nvPr/>
        </p:nvPicPr>
        <p:blipFill>
          <a:blip r:embed="rId3">
            <a:alphaModFix/>
          </a:blip>
          <a:stretch>
            <a:fillRect/>
          </a:stretch>
        </p:blipFill>
        <p:spPr>
          <a:xfrm>
            <a:off x="7318451" y="45563"/>
            <a:ext cx="1764899" cy="513500"/>
          </a:xfrm>
          <a:prstGeom prst="rect">
            <a:avLst/>
          </a:prstGeom>
          <a:noFill/>
          <a:ln>
            <a:noFill/>
          </a:ln>
        </p:spPr>
      </p:pic>
      <p:pic>
        <p:nvPicPr>
          <p:cNvPr id="342" name="Shape 342"/>
          <p:cNvPicPr preferRelativeResize="0"/>
          <p:nvPr/>
        </p:nvPicPr>
        <p:blipFill>
          <a:blip r:embed="rId4">
            <a:alphaModFix/>
          </a:blip>
          <a:stretch>
            <a:fillRect/>
          </a:stretch>
        </p:blipFill>
        <p:spPr>
          <a:xfrm>
            <a:off x="1136100" y="1484975"/>
            <a:ext cx="2525024" cy="2647650"/>
          </a:xfrm>
          <a:prstGeom prst="rect">
            <a:avLst/>
          </a:prstGeom>
          <a:noFill/>
          <a:ln>
            <a:noFill/>
          </a:ln>
        </p:spPr>
      </p:pic>
      <p:sp>
        <p:nvSpPr>
          <p:cNvPr id="343" name="Shape 343"/>
          <p:cNvSpPr txBox="1"/>
          <p:nvPr/>
        </p:nvSpPr>
        <p:spPr>
          <a:xfrm>
            <a:off x="84598" y="101875"/>
            <a:ext cx="6956700" cy="622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3000">
                <a:solidFill>
                  <a:srgbClr val="FF9900"/>
                </a:solidFill>
              </a:rPr>
              <a:t>Increasing AguaClara Exposure</a:t>
            </a:r>
            <a:endParaRPr b="0" i="0" sz="3000" u="none" cap="none" strike="noStrike">
              <a:solidFill>
                <a:srgbClr val="FF9900"/>
              </a:solidFill>
              <a:latin typeface="Arial"/>
              <a:ea typeface="Arial"/>
              <a:cs typeface="Arial"/>
              <a:sym typeface="Arial"/>
            </a:endParaRPr>
          </a:p>
        </p:txBody>
      </p:sp>
      <p:sp>
        <p:nvSpPr>
          <p:cNvPr id="344" name="Shape 344"/>
          <p:cNvSpPr txBox="1"/>
          <p:nvPr/>
        </p:nvSpPr>
        <p:spPr>
          <a:xfrm>
            <a:off x="1212300" y="4131225"/>
            <a:ext cx="2627100" cy="412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solidFill>
                  <a:srgbClr val="595959"/>
                </a:solidFill>
                <a:latin typeface="Calibri"/>
                <a:ea typeface="Calibri"/>
                <a:cs typeface="Calibri"/>
                <a:sym typeface="Calibri"/>
              </a:rPr>
              <a:t>AguaClara Promotional Video</a:t>
            </a:r>
            <a:endParaRPr>
              <a:solidFill>
                <a:srgbClr val="595959"/>
              </a:solidFill>
              <a:latin typeface="Calibri"/>
              <a:ea typeface="Calibri"/>
              <a:cs typeface="Calibri"/>
              <a:sym typeface="Calibri"/>
            </a:endParaRPr>
          </a:p>
        </p:txBody>
      </p:sp>
      <p:pic>
        <p:nvPicPr>
          <p:cNvPr descr="Image result for newsletter" id="345" name="Shape 345"/>
          <p:cNvPicPr preferRelativeResize="0"/>
          <p:nvPr/>
        </p:nvPicPr>
        <p:blipFill>
          <a:blip r:embed="rId5">
            <a:alphaModFix/>
          </a:blip>
          <a:stretch>
            <a:fillRect/>
          </a:stretch>
        </p:blipFill>
        <p:spPr>
          <a:xfrm>
            <a:off x="4421325" y="1270619"/>
            <a:ext cx="3943150" cy="2785807"/>
          </a:xfrm>
          <a:prstGeom prst="rect">
            <a:avLst/>
          </a:prstGeom>
          <a:noFill/>
          <a:ln>
            <a:noFill/>
          </a:ln>
        </p:spPr>
      </p:pic>
      <p:sp>
        <p:nvSpPr>
          <p:cNvPr id="346" name="Shape 346"/>
          <p:cNvSpPr txBox="1"/>
          <p:nvPr/>
        </p:nvSpPr>
        <p:spPr>
          <a:xfrm>
            <a:off x="5051575" y="4098100"/>
            <a:ext cx="2854800" cy="412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a:solidFill>
                  <a:srgbClr val="595959"/>
                </a:solidFill>
                <a:latin typeface="Calibri"/>
                <a:ea typeface="Calibri"/>
                <a:cs typeface="Calibri"/>
                <a:sym typeface="Calibri"/>
              </a:rPr>
              <a:t>AguaClara Bi-semesterly Newsletter</a:t>
            </a:r>
            <a:endParaRPr>
              <a:solidFill>
                <a:srgbClr val="595959"/>
              </a:solidFill>
              <a:latin typeface="Calibri"/>
              <a:ea typeface="Calibri"/>
              <a:cs typeface="Calibri"/>
              <a:sym typeface="Calibri"/>
            </a:endParaRPr>
          </a:p>
        </p:txBody>
      </p:sp>
      <p:sp>
        <p:nvSpPr>
          <p:cNvPr id="347" name="Shape 347"/>
          <p:cNvSpPr txBox="1"/>
          <p:nvPr/>
        </p:nvSpPr>
        <p:spPr>
          <a:xfrm>
            <a:off x="4018350" y="4763425"/>
            <a:ext cx="49788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100">
                <a:solidFill>
                  <a:srgbClr val="FF9900"/>
                </a:solidFill>
              </a:rPr>
              <a:t>Public Relations | Administration |</a:t>
            </a:r>
            <a:r>
              <a:rPr b="1" lang="en-US" sz="1000">
                <a:solidFill>
                  <a:srgbClr val="888888"/>
                </a:solidFill>
              </a:rPr>
              <a:t> Symposiums Presentations</a:t>
            </a:r>
            <a:r>
              <a:rPr b="1" lang="en-US" sz="1000">
                <a:solidFill>
                  <a:srgbClr val="7F7F7F"/>
                </a:solidFill>
              </a:rPr>
              <a:t> Spring 2018</a:t>
            </a:r>
            <a:endParaRPr b="1" i="0" sz="1000" u="none" cap="none" strike="noStrike">
              <a:solidFill>
                <a:srgbClr val="7F7F7F"/>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pic>
        <p:nvPicPr>
          <p:cNvPr id="352" name="Shape 352"/>
          <p:cNvPicPr preferRelativeResize="0"/>
          <p:nvPr/>
        </p:nvPicPr>
        <p:blipFill/>
        <p:spPr>
          <a:xfrm>
            <a:off x="7514491" y="45563"/>
            <a:ext cx="718200" cy="718200"/>
          </a:xfrm>
          <a:prstGeom prst="rect">
            <a:avLst/>
          </a:prstGeom>
          <a:solidFill>
            <a:srgbClr val="FFFFFF"/>
          </a:solidFill>
          <a:ln>
            <a:noFill/>
          </a:ln>
        </p:spPr>
      </p:pic>
      <p:sp>
        <p:nvSpPr>
          <p:cNvPr id="353" name="Shape 353"/>
          <p:cNvSpPr txBox="1"/>
          <p:nvPr/>
        </p:nvSpPr>
        <p:spPr>
          <a:xfrm>
            <a:off x="497700" y="1691550"/>
            <a:ext cx="8148600" cy="2396400"/>
          </a:xfrm>
          <a:prstGeom prst="rect">
            <a:avLst/>
          </a:prstGeom>
          <a:noFill/>
          <a:ln>
            <a:noFill/>
          </a:ln>
        </p:spPr>
        <p:txBody>
          <a:bodyPr anchorCtr="0" anchor="t" bIns="45700" lIns="91425" spcFirstLastPara="1" rIns="91425" wrap="square" tIns="45700">
            <a:noAutofit/>
          </a:bodyPr>
          <a:lstStyle/>
          <a:p>
            <a:pPr indent="-25400" lvl="0" marL="0" marR="0" rtl="0" algn="l">
              <a:spcBef>
                <a:spcPts val="0"/>
              </a:spcBef>
              <a:spcAft>
                <a:spcPts val="0"/>
              </a:spcAft>
              <a:buClr>
                <a:srgbClr val="595959"/>
              </a:buClr>
              <a:buSzPts val="1800"/>
              <a:buFont typeface="Calibri"/>
              <a:buChar char="●"/>
            </a:pPr>
            <a:r>
              <a:rPr lang="en-US" sz="1800">
                <a:solidFill>
                  <a:srgbClr val="595959"/>
                </a:solidFill>
                <a:latin typeface="Calibri"/>
                <a:ea typeface="Calibri"/>
                <a:cs typeface="Calibri"/>
                <a:sym typeface="Calibri"/>
              </a:rPr>
              <a:t>Obtaining more SAFC Funding</a:t>
            </a:r>
            <a:endParaRPr sz="1800">
              <a:solidFill>
                <a:srgbClr val="595959"/>
              </a:solidFill>
              <a:latin typeface="Calibri"/>
              <a:ea typeface="Calibri"/>
              <a:cs typeface="Calibri"/>
              <a:sym typeface="Calibri"/>
            </a:endParaRPr>
          </a:p>
          <a:p>
            <a:pPr indent="0" lvl="0" marL="0" marR="0" rtl="0" algn="l">
              <a:spcBef>
                <a:spcPts val="0"/>
              </a:spcBef>
              <a:spcAft>
                <a:spcPts val="0"/>
              </a:spcAft>
              <a:buNone/>
            </a:pPr>
            <a:r>
              <a:t/>
            </a:r>
            <a:endParaRPr sz="1800">
              <a:solidFill>
                <a:srgbClr val="595959"/>
              </a:solidFill>
              <a:latin typeface="Calibri"/>
              <a:ea typeface="Calibri"/>
              <a:cs typeface="Calibri"/>
              <a:sym typeface="Calibri"/>
            </a:endParaRPr>
          </a:p>
          <a:p>
            <a:pPr indent="-25400" lvl="0" marL="0" marR="0" rtl="0" algn="l">
              <a:spcBef>
                <a:spcPts val="0"/>
              </a:spcBef>
              <a:spcAft>
                <a:spcPts val="0"/>
              </a:spcAft>
              <a:buClr>
                <a:srgbClr val="595959"/>
              </a:buClr>
              <a:buSzPts val="1800"/>
              <a:buFont typeface="Calibri"/>
              <a:buChar char="●"/>
            </a:pPr>
            <a:r>
              <a:rPr lang="en-US" sz="1800">
                <a:solidFill>
                  <a:srgbClr val="595959"/>
                </a:solidFill>
                <a:latin typeface="Calibri"/>
                <a:ea typeface="Calibri"/>
                <a:cs typeface="Calibri"/>
                <a:sym typeface="Calibri"/>
              </a:rPr>
              <a:t>Participate in Recruitment</a:t>
            </a:r>
            <a:endParaRPr sz="1800">
              <a:solidFill>
                <a:srgbClr val="595959"/>
              </a:solidFill>
              <a:latin typeface="Calibri"/>
              <a:ea typeface="Calibri"/>
              <a:cs typeface="Calibri"/>
              <a:sym typeface="Calibri"/>
            </a:endParaRPr>
          </a:p>
          <a:p>
            <a:pPr indent="0" lvl="0" marL="0" marR="0" rtl="0" algn="l">
              <a:spcBef>
                <a:spcPts val="0"/>
              </a:spcBef>
              <a:spcAft>
                <a:spcPts val="0"/>
              </a:spcAft>
              <a:buNone/>
            </a:pPr>
            <a:r>
              <a:t/>
            </a:r>
            <a:endParaRPr sz="1800">
              <a:solidFill>
                <a:srgbClr val="595959"/>
              </a:solidFill>
              <a:latin typeface="Calibri"/>
              <a:ea typeface="Calibri"/>
              <a:cs typeface="Calibri"/>
              <a:sym typeface="Calibri"/>
            </a:endParaRPr>
          </a:p>
          <a:p>
            <a:pPr indent="-25400" lvl="0" marL="0" marR="0" rtl="0" algn="l">
              <a:spcBef>
                <a:spcPts val="0"/>
              </a:spcBef>
              <a:spcAft>
                <a:spcPts val="0"/>
              </a:spcAft>
              <a:buClr>
                <a:srgbClr val="595959"/>
              </a:buClr>
              <a:buSzPts val="1800"/>
              <a:buFont typeface="Calibri"/>
              <a:buChar char="●"/>
            </a:pPr>
            <a:r>
              <a:rPr lang="en-US" sz="1800">
                <a:solidFill>
                  <a:srgbClr val="595959"/>
                </a:solidFill>
                <a:latin typeface="Calibri"/>
                <a:ea typeface="Calibri"/>
                <a:cs typeface="Calibri"/>
                <a:sym typeface="Calibri"/>
              </a:rPr>
              <a:t>Recruit PR Members with Adobe Suite experience and Graphic Design Skills</a:t>
            </a:r>
            <a:endParaRPr sz="1800">
              <a:solidFill>
                <a:srgbClr val="595959"/>
              </a:solidFill>
              <a:latin typeface="Calibri"/>
              <a:ea typeface="Calibri"/>
              <a:cs typeface="Calibri"/>
              <a:sym typeface="Calibri"/>
            </a:endParaRPr>
          </a:p>
        </p:txBody>
      </p:sp>
      <p:sp>
        <p:nvSpPr>
          <p:cNvPr id="354" name="Shape 354"/>
          <p:cNvSpPr txBox="1"/>
          <p:nvPr/>
        </p:nvSpPr>
        <p:spPr>
          <a:xfrm>
            <a:off x="145300" y="154175"/>
            <a:ext cx="7107300" cy="8619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3000">
                <a:solidFill>
                  <a:srgbClr val="FF9900"/>
                </a:solidFill>
              </a:rPr>
              <a:t>What future PR teams should work on</a:t>
            </a:r>
            <a:endParaRPr b="0" i="0" sz="3000" u="none" cap="none" strike="noStrike">
              <a:solidFill>
                <a:srgbClr val="FF9900"/>
              </a:solidFill>
              <a:latin typeface="Arial"/>
              <a:ea typeface="Arial"/>
              <a:cs typeface="Arial"/>
              <a:sym typeface="Arial"/>
            </a:endParaRPr>
          </a:p>
        </p:txBody>
      </p:sp>
      <p:pic>
        <p:nvPicPr>
          <p:cNvPr descr="AClogotype (1).png" id="355" name="Shape 355"/>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356" name="Shape 356"/>
          <p:cNvSpPr txBox="1"/>
          <p:nvPr/>
        </p:nvSpPr>
        <p:spPr>
          <a:xfrm>
            <a:off x="4018350" y="4763425"/>
            <a:ext cx="49788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100">
                <a:solidFill>
                  <a:srgbClr val="FF9900"/>
                </a:solidFill>
              </a:rPr>
              <a:t>Public Relations | Administration |</a:t>
            </a:r>
            <a:r>
              <a:rPr b="1" lang="en-US" sz="1000">
                <a:solidFill>
                  <a:srgbClr val="888888"/>
                </a:solidFill>
              </a:rPr>
              <a:t> Symposiums Presentations</a:t>
            </a:r>
            <a:r>
              <a:rPr b="1" lang="en-US" sz="1000">
                <a:solidFill>
                  <a:srgbClr val="7F7F7F"/>
                </a:solidFill>
              </a:rPr>
              <a:t> Spring 2018</a:t>
            </a:r>
            <a:endParaRPr b="1" i="0" sz="1000" u="none" cap="none" strike="noStrike">
              <a:solidFill>
                <a:srgbClr val="7F7F7F"/>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pic>
        <p:nvPicPr>
          <p:cNvPr id="361" name="Shape 361"/>
          <p:cNvPicPr preferRelativeResize="0"/>
          <p:nvPr/>
        </p:nvPicPr>
        <p:blipFill/>
        <p:spPr>
          <a:xfrm>
            <a:off x="7514491" y="45563"/>
            <a:ext cx="718200" cy="718200"/>
          </a:xfrm>
          <a:prstGeom prst="rect">
            <a:avLst/>
          </a:prstGeom>
          <a:solidFill>
            <a:srgbClr val="FFFFFF"/>
          </a:solidFill>
          <a:ln>
            <a:noFill/>
          </a:ln>
        </p:spPr>
      </p:pic>
      <p:sp>
        <p:nvSpPr>
          <p:cNvPr id="362" name="Shape 362"/>
          <p:cNvSpPr txBox="1"/>
          <p:nvPr/>
        </p:nvSpPr>
        <p:spPr>
          <a:xfrm>
            <a:off x="2170675" y="482875"/>
            <a:ext cx="5387700" cy="2125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4800" u="none" cap="none" strike="noStrike">
                <a:solidFill>
                  <a:srgbClr val="FF9900"/>
                </a:solidFill>
                <a:latin typeface="Arial"/>
                <a:ea typeface="Arial"/>
                <a:cs typeface="Arial"/>
                <a:sym typeface="Arial"/>
              </a:rPr>
              <a:t>Q</a:t>
            </a:r>
            <a:r>
              <a:rPr lang="en-US" sz="4800">
                <a:solidFill>
                  <a:srgbClr val="FF9900"/>
                </a:solidFill>
              </a:rPr>
              <a:t>uestions</a:t>
            </a:r>
            <a:endParaRPr sz="4800">
              <a:solidFill>
                <a:srgbClr val="FF9900"/>
              </a:solidFill>
            </a:endParaRPr>
          </a:p>
          <a:p>
            <a:pPr indent="0" lvl="0" marL="0" marR="0" rtl="0" algn="ctr">
              <a:spcBef>
                <a:spcPts val="0"/>
              </a:spcBef>
              <a:spcAft>
                <a:spcPts val="0"/>
              </a:spcAft>
              <a:buNone/>
            </a:pPr>
            <a:r>
              <a:rPr lang="en-US" sz="4800">
                <a:solidFill>
                  <a:srgbClr val="FF9900"/>
                </a:solidFill>
              </a:rPr>
              <a:t>and</a:t>
            </a:r>
            <a:endParaRPr sz="4800">
              <a:solidFill>
                <a:srgbClr val="FF9900"/>
              </a:solidFill>
            </a:endParaRPr>
          </a:p>
          <a:p>
            <a:pPr indent="0" lvl="0" marL="0" marR="0" rtl="0" algn="ctr">
              <a:spcBef>
                <a:spcPts val="0"/>
              </a:spcBef>
              <a:spcAft>
                <a:spcPts val="0"/>
              </a:spcAft>
              <a:buNone/>
            </a:pPr>
            <a:r>
              <a:rPr lang="en-US" sz="4800">
                <a:solidFill>
                  <a:srgbClr val="FF9900"/>
                </a:solidFill>
              </a:rPr>
              <a:t>Recommendations</a:t>
            </a:r>
            <a:endParaRPr b="0" i="0" sz="4800" u="none" cap="none" strike="noStrike">
              <a:solidFill>
                <a:srgbClr val="FF9900"/>
              </a:solidFill>
              <a:latin typeface="Arial"/>
              <a:ea typeface="Arial"/>
              <a:cs typeface="Arial"/>
              <a:sym typeface="Arial"/>
            </a:endParaRPr>
          </a:p>
        </p:txBody>
      </p:sp>
      <p:pic>
        <p:nvPicPr>
          <p:cNvPr descr="AClogotype (1).png" id="363" name="Shape 363"/>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364" name="Shape 364"/>
          <p:cNvSpPr txBox="1"/>
          <p:nvPr/>
        </p:nvSpPr>
        <p:spPr>
          <a:xfrm>
            <a:off x="2274850" y="3430125"/>
            <a:ext cx="2555700" cy="796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t>Helsen Hsu</a:t>
            </a:r>
            <a:endParaRPr sz="1200"/>
          </a:p>
          <a:p>
            <a:pPr indent="0" lvl="0" marL="0" rtl="0" algn="ctr">
              <a:spcBef>
                <a:spcPts val="0"/>
              </a:spcBef>
              <a:spcAft>
                <a:spcPts val="0"/>
              </a:spcAft>
              <a:buClr>
                <a:schemeClr val="dk1"/>
              </a:buClr>
              <a:buFont typeface="Arial"/>
              <a:buNone/>
            </a:pPr>
            <a:r>
              <a:rPr lang="en-US" sz="1200">
                <a:solidFill>
                  <a:schemeClr val="dk1"/>
                </a:solidFill>
              </a:rPr>
              <a:t>Applied Economics &amp; Management</a:t>
            </a:r>
            <a:endParaRPr sz="1200"/>
          </a:p>
          <a:p>
            <a:pPr indent="0" lvl="0" marL="0" marR="0" rtl="0" algn="ctr">
              <a:spcBef>
                <a:spcPts val="0"/>
              </a:spcBef>
              <a:spcAft>
                <a:spcPts val="0"/>
              </a:spcAft>
              <a:buNone/>
            </a:pPr>
            <a:r>
              <a:rPr lang="en-US" sz="1200"/>
              <a:t>hh464@cornell.edu</a:t>
            </a:r>
            <a:endParaRPr sz="1200"/>
          </a:p>
        </p:txBody>
      </p:sp>
      <p:pic>
        <p:nvPicPr>
          <p:cNvPr descr="AClogotype (1).png" id="365" name="Shape 365"/>
          <p:cNvPicPr preferRelativeResize="0"/>
          <p:nvPr/>
        </p:nvPicPr>
        <p:blipFill rotWithShape="1">
          <a:blip r:embed="rId3">
            <a:alphaModFix/>
          </a:blip>
          <a:srcRect b="0" l="4313" r="75452" t="0"/>
          <a:stretch/>
        </p:blipFill>
        <p:spPr>
          <a:xfrm>
            <a:off x="-2" y="1739425"/>
            <a:ext cx="2274173" cy="3270225"/>
          </a:xfrm>
          <a:prstGeom prst="rect">
            <a:avLst/>
          </a:prstGeom>
          <a:noFill/>
          <a:ln>
            <a:noFill/>
          </a:ln>
        </p:spPr>
      </p:pic>
      <p:sp>
        <p:nvSpPr>
          <p:cNvPr id="366" name="Shape 366"/>
          <p:cNvSpPr txBox="1"/>
          <p:nvPr/>
        </p:nvSpPr>
        <p:spPr>
          <a:xfrm>
            <a:off x="4449550" y="3390976"/>
            <a:ext cx="2485800" cy="8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Arial"/>
              <a:buNone/>
            </a:pPr>
            <a:r>
              <a:rPr lang="en-US" sz="1200">
                <a:solidFill>
                  <a:schemeClr val="dk1"/>
                </a:solidFill>
              </a:rPr>
              <a:t>Isa Kaminsky</a:t>
            </a:r>
            <a:endParaRPr sz="1200">
              <a:solidFill>
                <a:schemeClr val="dk1"/>
              </a:solidFill>
            </a:endParaRPr>
          </a:p>
          <a:p>
            <a:pPr indent="0" lvl="0" marL="0" rtl="0" algn="ctr">
              <a:spcBef>
                <a:spcPts val="0"/>
              </a:spcBef>
              <a:spcAft>
                <a:spcPts val="0"/>
              </a:spcAft>
              <a:buClr>
                <a:schemeClr val="dk1"/>
              </a:buClr>
              <a:buFont typeface="Arial"/>
              <a:buNone/>
            </a:pPr>
            <a:r>
              <a:rPr lang="en-US" sz="1200">
                <a:solidFill>
                  <a:schemeClr val="dk1"/>
                </a:solidFill>
              </a:rPr>
              <a:t>Biological Sciences</a:t>
            </a:r>
            <a:endParaRPr sz="1200">
              <a:solidFill>
                <a:schemeClr val="dk1"/>
              </a:solidFill>
            </a:endParaRPr>
          </a:p>
          <a:p>
            <a:pPr indent="0" lvl="0" marL="0" rtl="0" algn="ctr">
              <a:spcBef>
                <a:spcPts val="0"/>
              </a:spcBef>
              <a:spcAft>
                <a:spcPts val="0"/>
              </a:spcAft>
              <a:buClr>
                <a:schemeClr val="dk1"/>
              </a:buClr>
              <a:buFont typeface="Arial"/>
              <a:buNone/>
            </a:pPr>
            <a:r>
              <a:rPr lang="en-US" sz="1200">
                <a:solidFill>
                  <a:schemeClr val="dk1"/>
                </a:solidFill>
              </a:rPr>
              <a:t>imk28@cornell.edu</a:t>
            </a:r>
            <a:endParaRPr sz="1200">
              <a:solidFill>
                <a:schemeClr val="dk1"/>
              </a:solidFill>
            </a:endParaRPr>
          </a:p>
        </p:txBody>
      </p:sp>
      <p:sp>
        <p:nvSpPr>
          <p:cNvPr id="367" name="Shape 367"/>
          <p:cNvSpPr txBox="1"/>
          <p:nvPr/>
        </p:nvSpPr>
        <p:spPr>
          <a:xfrm>
            <a:off x="6366850" y="3390976"/>
            <a:ext cx="2485800" cy="8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Arial"/>
              <a:buNone/>
            </a:pPr>
            <a:r>
              <a:rPr lang="en-US" sz="1200">
                <a:solidFill>
                  <a:schemeClr val="dk1"/>
                </a:solidFill>
              </a:rPr>
              <a:t>Madeleine Lee</a:t>
            </a:r>
            <a:endParaRPr sz="1200">
              <a:solidFill>
                <a:schemeClr val="dk1"/>
              </a:solidFill>
            </a:endParaRPr>
          </a:p>
          <a:p>
            <a:pPr indent="0" lvl="0" marL="0" rtl="0" algn="ctr">
              <a:spcBef>
                <a:spcPts val="0"/>
              </a:spcBef>
              <a:spcAft>
                <a:spcPts val="0"/>
              </a:spcAft>
              <a:buClr>
                <a:schemeClr val="dk1"/>
              </a:buClr>
              <a:buFont typeface="Arial"/>
              <a:buNone/>
            </a:pPr>
            <a:r>
              <a:rPr lang="en-US" sz="1200">
                <a:solidFill>
                  <a:schemeClr val="dk1"/>
                </a:solidFill>
              </a:rPr>
              <a:t>Environmental Engineering</a:t>
            </a:r>
            <a:endParaRPr sz="1200">
              <a:solidFill>
                <a:schemeClr val="dk1"/>
              </a:solidFill>
            </a:endParaRPr>
          </a:p>
          <a:p>
            <a:pPr indent="0" lvl="0" marL="0" rtl="0" algn="ctr">
              <a:spcBef>
                <a:spcPts val="0"/>
              </a:spcBef>
              <a:spcAft>
                <a:spcPts val="0"/>
              </a:spcAft>
              <a:buClr>
                <a:schemeClr val="dk1"/>
              </a:buClr>
              <a:buFont typeface="Arial"/>
              <a:buNone/>
            </a:pPr>
            <a:r>
              <a:rPr lang="en-US" sz="1200">
                <a:solidFill>
                  <a:schemeClr val="dk1"/>
                </a:solidFill>
              </a:rPr>
              <a:t>ml895@cornell.edu</a:t>
            </a:r>
            <a:endParaRPr sz="1200">
              <a:solidFill>
                <a:schemeClr val="dk1"/>
              </a:solidFill>
            </a:endParaRPr>
          </a:p>
          <a:p>
            <a:pPr indent="0" lvl="0" marL="0" rtl="0" algn="ctr">
              <a:spcBef>
                <a:spcPts val="0"/>
              </a:spcBef>
              <a:spcAft>
                <a:spcPts val="0"/>
              </a:spcAft>
              <a:buClr>
                <a:schemeClr val="dk1"/>
              </a:buClr>
              <a:buFont typeface="Arial"/>
              <a:buNone/>
            </a:pPr>
            <a:r>
              <a:t/>
            </a:r>
            <a:endParaRPr sz="1200">
              <a:solidFill>
                <a:schemeClr val="dk1"/>
              </a:solidFill>
            </a:endParaRPr>
          </a:p>
        </p:txBody>
      </p:sp>
      <p:sp>
        <p:nvSpPr>
          <p:cNvPr id="368" name="Shape 368"/>
          <p:cNvSpPr txBox="1"/>
          <p:nvPr/>
        </p:nvSpPr>
        <p:spPr>
          <a:xfrm>
            <a:off x="4018350" y="4763425"/>
            <a:ext cx="49788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100">
                <a:solidFill>
                  <a:srgbClr val="FF9900"/>
                </a:solidFill>
              </a:rPr>
              <a:t>Public Relations</a:t>
            </a:r>
            <a:r>
              <a:rPr b="1" lang="en-US" sz="1100">
                <a:solidFill>
                  <a:srgbClr val="FF9900"/>
                </a:solidFill>
              </a:rPr>
              <a:t> | </a:t>
            </a:r>
            <a:r>
              <a:rPr b="1" lang="en-US" sz="1100">
                <a:solidFill>
                  <a:srgbClr val="FF9900"/>
                </a:solidFill>
              </a:rPr>
              <a:t>Administration |</a:t>
            </a:r>
            <a:r>
              <a:rPr b="1" lang="en-US" sz="1000">
                <a:solidFill>
                  <a:srgbClr val="888888"/>
                </a:solidFill>
              </a:rPr>
              <a:t> </a:t>
            </a:r>
            <a:r>
              <a:rPr b="1" lang="en-US" sz="1000">
                <a:solidFill>
                  <a:srgbClr val="888888"/>
                </a:solidFill>
              </a:rPr>
              <a:t>Symposiums Presentations</a:t>
            </a:r>
            <a:r>
              <a:rPr b="1" lang="en-US" sz="1000">
                <a:solidFill>
                  <a:srgbClr val="7F7F7F"/>
                </a:solidFill>
              </a:rPr>
              <a:t> Spring 2018</a:t>
            </a:r>
            <a:endParaRPr b="1" i="0" sz="1000" u="none" cap="none" strike="noStrike">
              <a:solidFill>
                <a:srgbClr val="7F7F7F"/>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pic>
        <p:nvPicPr>
          <p:cNvPr id="373" name="Shape 373"/>
          <p:cNvPicPr preferRelativeResize="0"/>
          <p:nvPr/>
        </p:nvPicPr>
        <p:blipFill/>
        <p:spPr>
          <a:xfrm>
            <a:off x="7514491" y="45563"/>
            <a:ext cx="718111" cy="718111"/>
          </a:xfrm>
          <a:prstGeom prst="rect">
            <a:avLst/>
          </a:prstGeom>
          <a:solidFill>
            <a:srgbClr val="FFFFFF"/>
          </a:solidFill>
          <a:ln>
            <a:noFill/>
          </a:ln>
        </p:spPr>
      </p:pic>
      <p:sp>
        <p:nvSpPr>
          <p:cNvPr id="374" name="Shape 374"/>
          <p:cNvSpPr txBox="1"/>
          <p:nvPr/>
        </p:nvSpPr>
        <p:spPr>
          <a:xfrm>
            <a:off x="1293600" y="1667775"/>
            <a:ext cx="6556800" cy="1459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0">
                <a:solidFill>
                  <a:srgbClr val="FF9900"/>
                </a:solidFill>
              </a:rPr>
              <a:t>Appendix</a:t>
            </a:r>
            <a:endParaRPr sz="6000">
              <a:solidFill>
                <a:srgbClr val="FF9900"/>
              </a:solidFill>
            </a:endParaRPr>
          </a:p>
          <a:p>
            <a:pPr indent="0" lvl="0" marL="0" marR="0" rtl="0" algn="ctr">
              <a:spcBef>
                <a:spcPts val="0"/>
              </a:spcBef>
              <a:spcAft>
                <a:spcPts val="0"/>
              </a:spcAft>
              <a:buNone/>
            </a:pPr>
            <a:r>
              <a:rPr lang="en-US" sz="6000">
                <a:solidFill>
                  <a:srgbClr val="FF9900"/>
                </a:solidFill>
              </a:rPr>
              <a:t>Slides</a:t>
            </a:r>
            <a:endParaRPr b="0" i="0" sz="6000" u="none" cap="none" strike="noStrike">
              <a:solidFill>
                <a:srgbClr val="FF9900"/>
              </a:solidFill>
              <a:latin typeface="Arial"/>
              <a:ea typeface="Arial"/>
              <a:cs typeface="Arial"/>
              <a:sym typeface="Arial"/>
            </a:endParaRPr>
          </a:p>
        </p:txBody>
      </p:sp>
      <p:pic>
        <p:nvPicPr>
          <p:cNvPr descr="AClogotype (1).png" id="375" name="Shape 375"/>
          <p:cNvPicPr preferRelativeResize="0"/>
          <p:nvPr/>
        </p:nvPicPr>
        <p:blipFill>
          <a:blip r:embed="rId3">
            <a:alphaModFix/>
          </a:blip>
          <a:stretch>
            <a:fillRect/>
          </a:stretch>
        </p:blipFill>
        <p:spPr>
          <a:xfrm>
            <a:off x="7318451" y="45563"/>
            <a:ext cx="1764899" cy="513500"/>
          </a:xfrm>
          <a:prstGeom prst="rect">
            <a:avLst/>
          </a:prstGeom>
          <a:noFill/>
          <a:ln>
            <a:noFill/>
          </a:ln>
        </p:spPr>
      </p:pic>
      <p:pic>
        <p:nvPicPr>
          <p:cNvPr descr="AClogotype (1).png" id="376" name="Shape 376"/>
          <p:cNvPicPr preferRelativeResize="0"/>
          <p:nvPr/>
        </p:nvPicPr>
        <p:blipFill rotWithShape="1">
          <a:blip r:embed="rId3">
            <a:alphaModFix/>
          </a:blip>
          <a:srcRect b="0" l="4313" r="75452" t="0"/>
          <a:stretch/>
        </p:blipFill>
        <p:spPr>
          <a:xfrm>
            <a:off x="-2" y="1739425"/>
            <a:ext cx="2274173" cy="3270225"/>
          </a:xfrm>
          <a:prstGeom prst="rect">
            <a:avLst/>
          </a:prstGeom>
          <a:noFill/>
          <a:ln>
            <a:noFill/>
          </a:ln>
        </p:spPr>
      </p:pic>
      <p:sp>
        <p:nvSpPr>
          <p:cNvPr id="377" name="Shape 377"/>
          <p:cNvSpPr txBox="1"/>
          <p:nvPr/>
        </p:nvSpPr>
        <p:spPr>
          <a:xfrm>
            <a:off x="4018350" y="4763425"/>
            <a:ext cx="49788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100">
                <a:solidFill>
                  <a:srgbClr val="FF9900"/>
                </a:solidFill>
              </a:rPr>
              <a:t>Public Relations | Administration |</a:t>
            </a:r>
            <a:r>
              <a:rPr b="1" lang="en-US" sz="1000">
                <a:solidFill>
                  <a:srgbClr val="888888"/>
                </a:solidFill>
              </a:rPr>
              <a:t> Symposiums Presentations</a:t>
            </a:r>
            <a:r>
              <a:rPr b="1" lang="en-US" sz="1000">
                <a:solidFill>
                  <a:srgbClr val="7F7F7F"/>
                </a:solidFill>
              </a:rPr>
              <a:t> Spring 2018</a:t>
            </a:r>
            <a:endParaRPr b="1" i="0" sz="1000" u="none" cap="none" strike="noStrike">
              <a:solidFill>
                <a:srgbClr val="7F7F7F"/>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pic>
        <p:nvPicPr>
          <p:cNvPr id="105" name="Shape 105"/>
          <p:cNvPicPr preferRelativeResize="0"/>
          <p:nvPr/>
        </p:nvPicPr>
        <p:blipFill/>
        <p:spPr>
          <a:xfrm>
            <a:off x="7514491" y="45563"/>
            <a:ext cx="718200" cy="718200"/>
          </a:xfrm>
          <a:prstGeom prst="rect">
            <a:avLst/>
          </a:prstGeom>
          <a:solidFill>
            <a:srgbClr val="FFFFFF"/>
          </a:solidFill>
          <a:ln>
            <a:noFill/>
          </a:ln>
        </p:spPr>
      </p:pic>
      <p:pic>
        <p:nvPicPr>
          <p:cNvPr descr="AClogotype (1).png" id="106" name="Shape 106"/>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107" name="Shape 107"/>
          <p:cNvSpPr txBox="1"/>
          <p:nvPr/>
        </p:nvSpPr>
        <p:spPr>
          <a:xfrm>
            <a:off x="96650" y="166100"/>
            <a:ext cx="7295100" cy="7182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3000">
                <a:solidFill>
                  <a:srgbClr val="FF9900"/>
                </a:solidFill>
              </a:rPr>
              <a:t>Rebranding: Out With the Old</a:t>
            </a:r>
            <a:endParaRPr b="0" i="0" sz="3000" u="none" cap="none" strike="noStrike">
              <a:solidFill>
                <a:srgbClr val="FF9900"/>
              </a:solidFill>
              <a:latin typeface="Arial"/>
              <a:ea typeface="Arial"/>
              <a:cs typeface="Arial"/>
              <a:sym typeface="Arial"/>
            </a:endParaRPr>
          </a:p>
        </p:txBody>
      </p:sp>
      <p:sp>
        <p:nvSpPr>
          <p:cNvPr id="108" name="Shape 108"/>
          <p:cNvSpPr txBox="1"/>
          <p:nvPr/>
        </p:nvSpPr>
        <p:spPr>
          <a:xfrm>
            <a:off x="4018350" y="4763425"/>
            <a:ext cx="49788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100">
                <a:solidFill>
                  <a:srgbClr val="FF9900"/>
                </a:solidFill>
              </a:rPr>
              <a:t>Public Relations | Administration |</a:t>
            </a:r>
            <a:r>
              <a:rPr b="1" lang="en-US" sz="1000">
                <a:solidFill>
                  <a:srgbClr val="888888"/>
                </a:solidFill>
              </a:rPr>
              <a:t> Symposiums Presentation</a:t>
            </a:r>
            <a:r>
              <a:rPr b="1" lang="en-US" sz="1000">
                <a:solidFill>
                  <a:srgbClr val="7F7F7F"/>
                </a:solidFill>
              </a:rPr>
              <a:t> Spring 2018</a:t>
            </a:r>
            <a:endParaRPr b="1" i="0" sz="1000" u="none" cap="none" strike="noStrike">
              <a:solidFill>
                <a:srgbClr val="7F7F7F"/>
              </a:solidFill>
              <a:latin typeface="Arial"/>
              <a:ea typeface="Arial"/>
              <a:cs typeface="Arial"/>
              <a:sym typeface="Arial"/>
            </a:endParaRPr>
          </a:p>
        </p:txBody>
      </p:sp>
      <p:pic>
        <p:nvPicPr>
          <p:cNvPr id="109" name="Shape 109"/>
          <p:cNvPicPr preferRelativeResize="0"/>
          <p:nvPr/>
        </p:nvPicPr>
        <p:blipFill rotWithShape="1">
          <a:blip r:embed="rId4">
            <a:alphaModFix/>
          </a:blip>
          <a:srcRect b="0" l="0" r="0" t="2723"/>
          <a:stretch/>
        </p:blipFill>
        <p:spPr>
          <a:xfrm>
            <a:off x="4505075" y="884300"/>
            <a:ext cx="4578276" cy="2510800"/>
          </a:xfrm>
          <a:prstGeom prst="rect">
            <a:avLst/>
          </a:prstGeom>
          <a:noFill/>
          <a:ln>
            <a:noFill/>
          </a:ln>
        </p:spPr>
      </p:pic>
      <p:pic>
        <p:nvPicPr>
          <p:cNvPr id="110" name="Shape 110"/>
          <p:cNvPicPr preferRelativeResize="0"/>
          <p:nvPr/>
        </p:nvPicPr>
        <p:blipFill>
          <a:blip r:embed="rId5">
            <a:alphaModFix/>
          </a:blip>
          <a:stretch>
            <a:fillRect/>
          </a:stretch>
        </p:blipFill>
        <p:spPr>
          <a:xfrm>
            <a:off x="213325" y="1115276"/>
            <a:ext cx="4140177" cy="291294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pic>
        <p:nvPicPr>
          <p:cNvPr id="382" name="Shape 382"/>
          <p:cNvPicPr preferRelativeResize="0"/>
          <p:nvPr/>
        </p:nvPicPr>
        <p:blipFill/>
        <p:spPr>
          <a:xfrm>
            <a:off x="7514491" y="45563"/>
            <a:ext cx="718200" cy="718200"/>
          </a:xfrm>
          <a:prstGeom prst="rect">
            <a:avLst/>
          </a:prstGeom>
          <a:solidFill>
            <a:srgbClr val="FFFFFF"/>
          </a:solidFill>
          <a:ln>
            <a:noFill/>
          </a:ln>
        </p:spPr>
      </p:pic>
      <p:sp>
        <p:nvSpPr>
          <p:cNvPr id="383" name="Shape 383"/>
          <p:cNvSpPr txBox="1"/>
          <p:nvPr/>
        </p:nvSpPr>
        <p:spPr>
          <a:xfrm>
            <a:off x="108723" y="261825"/>
            <a:ext cx="6956700" cy="622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3200">
                <a:solidFill>
                  <a:srgbClr val="FF9900"/>
                </a:solidFill>
              </a:rPr>
              <a:t>Appendix</a:t>
            </a:r>
            <a:endParaRPr sz="3200">
              <a:solidFill>
                <a:srgbClr val="FF9900"/>
              </a:solidFill>
            </a:endParaRPr>
          </a:p>
        </p:txBody>
      </p:sp>
      <p:pic>
        <p:nvPicPr>
          <p:cNvPr descr="AClogotype (1).png" id="384" name="Shape 384"/>
          <p:cNvPicPr preferRelativeResize="0"/>
          <p:nvPr/>
        </p:nvPicPr>
        <p:blipFill>
          <a:blip r:embed="rId3">
            <a:alphaModFix/>
          </a:blip>
          <a:stretch>
            <a:fillRect/>
          </a:stretch>
        </p:blipFill>
        <p:spPr>
          <a:xfrm>
            <a:off x="7318451" y="45563"/>
            <a:ext cx="1764899" cy="513500"/>
          </a:xfrm>
          <a:prstGeom prst="rect">
            <a:avLst/>
          </a:prstGeom>
          <a:noFill/>
          <a:ln>
            <a:noFill/>
          </a:ln>
        </p:spPr>
      </p:pic>
      <p:pic>
        <p:nvPicPr>
          <p:cNvPr descr="AguaClara Me 2.0.png" id="385" name="Shape 385"/>
          <p:cNvPicPr preferRelativeResize="0"/>
          <p:nvPr/>
        </p:nvPicPr>
        <p:blipFill rotWithShape="1">
          <a:blip r:embed="rId4">
            <a:alphaModFix/>
          </a:blip>
          <a:srcRect b="1230" l="18741" r="21267" t="28440"/>
          <a:stretch/>
        </p:blipFill>
        <p:spPr>
          <a:xfrm>
            <a:off x="6279000" y="887850"/>
            <a:ext cx="1241563" cy="1762837"/>
          </a:xfrm>
          <a:prstGeom prst="rect">
            <a:avLst/>
          </a:prstGeom>
          <a:noFill/>
          <a:ln>
            <a:noFill/>
          </a:ln>
        </p:spPr>
      </p:pic>
      <p:pic>
        <p:nvPicPr>
          <p:cNvPr descr="AguaClara Me 3.0.png" id="386" name="Shape 386"/>
          <p:cNvPicPr preferRelativeResize="0"/>
          <p:nvPr/>
        </p:nvPicPr>
        <p:blipFill rotWithShape="1">
          <a:blip r:embed="rId5">
            <a:alphaModFix/>
          </a:blip>
          <a:srcRect b="21536" l="17856" r="20483" t="30552"/>
          <a:stretch/>
        </p:blipFill>
        <p:spPr>
          <a:xfrm>
            <a:off x="7475944" y="954728"/>
            <a:ext cx="1258556" cy="1198903"/>
          </a:xfrm>
          <a:prstGeom prst="rect">
            <a:avLst/>
          </a:prstGeom>
          <a:noFill/>
          <a:ln>
            <a:noFill/>
          </a:ln>
        </p:spPr>
      </p:pic>
      <p:pic>
        <p:nvPicPr>
          <p:cNvPr descr="AguaClara Old TB copy.png" id="387" name="Shape 387"/>
          <p:cNvPicPr preferRelativeResize="0"/>
          <p:nvPr/>
        </p:nvPicPr>
        <p:blipFill rotWithShape="1">
          <a:blip r:embed="rId6">
            <a:alphaModFix/>
          </a:blip>
          <a:srcRect b="24836" l="19370" r="23114" t="29856"/>
          <a:stretch/>
        </p:blipFill>
        <p:spPr>
          <a:xfrm>
            <a:off x="7520567" y="2138331"/>
            <a:ext cx="1150853" cy="1107124"/>
          </a:xfrm>
          <a:prstGeom prst="rect">
            <a:avLst/>
          </a:prstGeom>
          <a:noFill/>
          <a:ln>
            <a:noFill/>
          </a:ln>
        </p:spPr>
      </p:pic>
      <p:pic>
        <p:nvPicPr>
          <p:cNvPr id="388" name="Shape 388"/>
          <p:cNvPicPr preferRelativeResize="0"/>
          <p:nvPr/>
        </p:nvPicPr>
        <p:blipFill rotWithShape="1">
          <a:blip r:embed="rId7">
            <a:alphaModFix/>
          </a:blip>
          <a:srcRect b="32050" l="24621" r="20589" t="15312"/>
          <a:stretch/>
        </p:blipFill>
        <p:spPr>
          <a:xfrm>
            <a:off x="6298650" y="3317700"/>
            <a:ext cx="1150850" cy="1105733"/>
          </a:xfrm>
          <a:prstGeom prst="rect">
            <a:avLst/>
          </a:prstGeom>
          <a:noFill/>
          <a:ln>
            <a:noFill/>
          </a:ln>
        </p:spPr>
      </p:pic>
      <p:pic>
        <p:nvPicPr>
          <p:cNvPr id="389" name="Shape 389"/>
          <p:cNvPicPr preferRelativeResize="0"/>
          <p:nvPr/>
        </p:nvPicPr>
        <p:blipFill rotWithShape="1">
          <a:blip r:embed="rId8">
            <a:alphaModFix/>
          </a:blip>
          <a:srcRect b="23825" l="31755" r="31685" t="5831"/>
          <a:stretch/>
        </p:blipFill>
        <p:spPr>
          <a:xfrm>
            <a:off x="7554125" y="3332000"/>
            <a:ext cx="1150850" cy="1107125"/>
          </a:xfrm>
          <a:prstGeom prst="rect">
            <a:avLst/>
          </a:prstGeom>
          <a:noFill/>
          <a:ln>
            <a:noFill/>
          </a:ln>
        </p:spPr>
      </p:pic>
      <p:pic>
        <p:nvPicPr>
          <p:cNvPr descr="Clocktower-0.jpg" id="390" name="Shape 390"/>
          <p:cNvPicPr preferRelativeResize="0"/>
          <p:nvPr/>
        </p:nvPicPr>
        <p:blipFill rotWithShape="1">
          <a:blip r:embed="rId9">
            <a:alphaModFix/>
          </a:blip>
          <a:srcRect b="13231" l="0" r="74726" t="4382"/>
          <a:stretch/>
        </p:blipFill>
        <p:spPr>
          <a:xfrm>
            <a:off x="1600200" y="2853748"/>
            <a:ext cx="1534434" cy="1606724"/>
          </a:xfrm>
          <a:prstGeom prst="rect">
            <a:avLst/>
          </a:prstGeom>
          <a:noFill/>
          <a:ln>
            <a:noFill/>
          </a:ln>
        </p:spPr>
      </p:pic>
      <p:pic>
        <p:nvPicPr>
          <p:cNvPr descr="AguaClara person gears color (no brainstem)-0.jpg" id="391" name="Shape 391"/>
          <p:cNvPicPr preferRelativeResize="0"/>
          <p:nvPr/>
        </p:nvPicPr>
        <p:blipFill rotWithShape="1">
          <a:blip r:embed="rId10">
            <a:alphaModFix/>
          </a:blip>
          <a:srcRect b="52807" l="31740" r="34926" t="0"/>
          <a:stretch/>
        </p:blipFill>
        <p:spPr>
          <a:xfrm>
            <a:off x="228600" y="1105750"/>
            <a:ext cx="1413801" cy="1673525"/>
          </a:xfrm>
          <a:prstGeom prst="rect">
            <a:avLst/>
          </a:prstGeom>
          <a:noFill/>
          <a:ln>
            <a:noFill/>
          </a:ln>
        </p:spPr>
      </p:pic>
      <p:pic>
        <p:nvPicPr>
          <p:cNvPr descr="Reach discarded.png" id="392" name="Shape 392"/>
          <p:cNvPicPr preferRelativeResize="0"/>
          <p:nvPr/>
        </p:nvPicPr>
        <p:blipFill rotWithShape="1">
          <a:blip r:embed="rId11">
            <a:alphaModFix/>
          </a:blip>
          <a:srcRect b="50837" l="31999" r="35634" t="2090"/>
          <a:stretch/>
        </p:blipFill>
        <p:spPr>
          <a:xfrm>
            <a:off x="3412512" y="1153822"/>
            <a:ext cx="2562124" cy="3116142"/>
          </a:xfrm>
          <a:prstGeom prst="rect">
            <a:avLst/>
          </a:prstGeom>
          <a:noFill/>
          <a:ln>
            <a:noFill/>
          </a:ln>
        </p:spPr>
      </p:pic>
      <p:grpSp>
        <p:nvGrpSpPr>
          <p:cNvPr id="393" name="Shape 393"/>
          <p:cNvGrpSpPr/>
          <p:nvPr/>
        </p:nvGrpSpPr>
        <p:grpSpPr>
          <a:xfrm>
            <a:off x="6287313" y="2077810"/>
            <a:ext cx="1221391" cy="1785924"/>
            <a:chOff x="6571825" y="-156050"/>
            <a:chExt cx="2513149" cy="3617427"/>
          </a:xfrm>
        </p:grpSpPr>
        <p:pic>
          <p:nvPicPr>
            <p:cNvPr descr="AguaClara Me 2.0.png" id="394" name="Shape 394"/>
            <p:cNvPicPr preferRelativeResize="0"/>
            <p:nvPr/>
          </p:nvPicPr>
          <p:blipFill rotWithShape="1">
            <a:blip r:embed="rId12">
              <a:alphaModFix/>
            </a:blip>
            <a:srcRect b="0" l="18741" r="21267" t="29671"/>
            <a:stretch/>
          </p:blipFill>
          <p:spPr>
            <a:xfrm>
              <a:off x="6571825" y="-156050"/>
              <a:ext cx="2513149" cy="3617427"/>
            </a:xfrm>
            <a:prstGeom prst="rect">
              <a:avLst/>
            </a:prstGeom>
            <a:noFill/>
            <a:ln>
              <a:noFill/>
            </a:ln>
          </p:spPr>
        </p:pic>
        <p:sp>
          <p:nvSpPr>
            <p:cNvPr id="395" name="Shape 395"/>
            <p:cNvSpPr/>
            <p:nvPr/>
          </p:nvSpPr>
          <p:spPr>
            <a:xfrm>
              <a:off x="7320725" y="416450"/>
              <a:ext cx="1219500" cy="13152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6" name="Shape 396"/>
            <p:cNvSpPr/>
            <p:nvPr/>
          </p:nvSpPr>
          <p:spPr>
            <a:xfrm>
              <a:off x="7649500" y="170950"/>
              <a:ext cx="411600" cy="3186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descr="ACnew_1.png" id="397" name="Shape 397"/>
            <p:cNvPicPr preferRelativeResize="0"/>
            <p:nvPr/>
          </p:nvPicPr>
          <p:blipFill rotWithShape="1">
            <a:blip r:embed="rId13">
              <a:alphaModFix/>
            </a:blip>
            <a:srcRect b="41159" l="38454" r="44152" t="0"/>
            <a:stretch/>
          </p:blipFill>
          <p:spPr>
            <a:xfrm>
              <a:off x="7163524" y="245008"/>
              <a:ext cx="1329751" cy="1521450"/>
            </a:xfrm>
            <a:prstGeom prst="rect">
              <a:avLst/>
            </a:prstGeom>
            <a:noFill/>
            <a:ln>
              <a:noFill/>
            </a:ln>
          </p:spPr>
        </p:pic>
      </p:grpSp>
      <p:pic>
        <p:nvPicPr>
          <p:cNvPr descr="AguaClara (gears cornell colors)-0.jpg" id="398" name="Shape 398"/>
          <p:cNvPicPr preferRelativeResize="0"/>
          <p:nvPr/>
        </p:nvPicPr>
        <p:blipFill rotWithShape="1">
          <a:blip r:embed="rId14">
            <a:alphaModFix/>
          </a:blip>
          <a:srcRect b="53138" l="32526" r="36049" t="2719"/>
          <a:stretch/>
        </p:blipFill>
        <p:spPr>
          <a:xfrm>
            <a:off x="1683350" y="1188247"/>
            <a:ext cx="1367998" cy="1606740"/>
          </a:xfrm>
          <a:prstGeom prst="rect">
            <a:avLst/>
          </a:prstGeom>
          <a:noFill/>
          <a:ln>
            <a:noFill/>
          </a:ln>
        </p:spPr>
      </p:pic>
      <p:pic>
        <p:nvPicPr>
          <p:cNvPr descr="Aguaclara reverse.jpeg" id="399" name="Shape 399"/>
          <p:cNvPicPr preferRelativeResize="0"/>
          <p:nvPr/>
        </p:nvPicPr>
        <p:blipFill rotWithShape="1">
          <a:blip r:embed="rId15">
            <a:alphaModFix/>
          </a:blip>
          <a:srcRect b="52767" l="31153" r="35897" t="2994"/>
          <a:stretch/>
        </p:blipFill>
        <p:spPr>
          <a:xfrm>
            <a:off x="202850" y="2921893"/>
            <a:ext cx="1413800" cy="1586883"/>
          </a:xfrm>
          <a:prstGeom prst="rect">
            <a:avLst/>
          </a:prstGeom>
          <a:noFill/>
          <a:ln>
            <a:noFill/>
          </a:ln>
        </p:spPr>
      </p:pic>
      <p:sp>
        <p:nvSpPr>
          <p:cNvPr id="400" name="Shape 400"/>
          <p:cNvSpPr txBox="1"/>
          <p:nvPr/>
        </p:nvSpPr>
        <p:spPr>
          <a:xfrm>
            <a:off x="4018350" y="4763425"/>
            <a:ext cx="49788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100">
                <a:solidFill>
                  <a:srgbClr val="FF9900"/>
                </a:solidFill>
              </a:rPr>
              <a:t>Public Relations | Administration |</a:t>
            </a:r>
            <a:r>
              <a:rPr b="1" lang="en-US" sz="1000">
                <a:solidFill>
                  <a:srgbClr val="888888"/>
                </a:solidFill>
              </a:rPr>
              <a:t> Symposiums Presentations</a:t>
            </a:r>
            <a:r>
              <a:rPr b="1" lang="en-US" sz="1000">
                <a:solidFill>
                  <a:srgbClr val="7F7F7F"/>
                </a:solidFill>
              </a:rPr>
              <a:t> Spring 2018</a:t>
            </a:r>
            <a:endParaRPr b="1" i="0" sz="1000" u="none" cap="none" strike="noStrike">
              <a:solidFill>
                <a:srgbClr val="7F7F7F"/>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pic>
        <p:nvPicPr>
          <p:cNvPr id="115" name="Shape 115"/>
          <p:cNvPicPr preferRelativeResize="0"/>
          <p:nvPr/>
        </p:nvPicPr>
        <p:blipFill/>
        <p:spPr>
          <a:xfrm>
            <a:off x="7514491" y="45563"/>
            <a:ext cx="718200" cy="718200"/>
          </a:xfrm>
          <a:prstGeom prst="rect">
            <a:avLst/>
          </a:prstGeom>
          <a:solidFill>
            <a:srgbClr val="FFFFFF"/>
          </a:solidFill>
          <a:ln>
            <a:noFill/>
          </a:ln>
        </p:spPr>
      </p:pic>
      <p:sp>
        <p:nvSpPr>
          <p:cNvPr id="116" name="Shape 116"/>
          <p:cNvSpPr txBox="1"/>
          <p:nvPr/>
        </p:nvSpPr>
        <p:spPr>
          <a:xfrm>
            <a:off x="1163700" y="4199675"/>
            <a:ext cx="6816600" cy="513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595959"/>
                </a:solidFill>
                <a:latin typeface="Calibri"/>
                <a:ea typeface="Calibri"/>
                <a:cs typeface="Calibri"/>
                <a:sym typeface="Calibri"/>
              </a:rPr>
              <a:t>Updating our logo to differentiate ourselves from AguaClara Reach</a:t>
            </a:r>
            <a:endParaRPr i="0" sz="1800" u="none" cap="none" strike="noStrike">
              <a:solidFill>
                <a:srgbClr val="595959"/>
              </a:solidFill>
              <a:latin typeface="Calibri"/>
              <a:ea typeface="Calibri"/>
              <a:cs typeface="Calibri"/>
              <a:sym typeface="Calibri"/>
            </a:endParaRPr>
          </a:p>
        </p:txBody>
      </p:sp>
      <p:pic>
        <p:nvPicPr>
          <p:cNvPr descr="AClogotype (1).png" id="117" name="Shape 117"/>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118" name="Shape 118"/>
          <p:cNvSpPr txBox="1"/>
          <p:nvPr/>
        </p:nvSpPr>
        <p:spPr>
          <a:xfrm>
            <a:off x="96650" y="166100"/>
            <a:ext cx="7295100" cy="7182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3000">
                <a:solidFill>
                  <a:srgbClr val="FF9900"/>
                </a:solidFill>
              </a:rPr>
              <a:t>Rebranding: In With the New</a:t>
            </a:r>
            <a:endParaRPr b="0" i="0" sz="3000" u="none" cap="none" strike="noStrike">
              <a:solidFill>
                <a:srgbClr val="FF9900"/>
              </a:solidFill>
              <a:latin typeface="Arial"/>
              <a:ea typeface="Arial"/>
              <a:cs typeface="Arial"/>
              <a:sym typeface="Arial"/>
            </a:endParaRPr>
          </a:p>
        </p:txBody>
      </p:sp>
      <p:sp>
        <p:nvSpPr>
          <p:cNvPr id="119" name="Shape 119"/>
          <p:cNvSpPr txBox="1"/>
          <p:nvPr/>
        </p:nvSpPr>
        <p:spPr>
          <a:xfrm>
            <a:off x="4018350" y="4763425"/>
            <a:ext cx="49788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100">
                <a:solidFill>
                  <a:srgbClr val="FF9900"/>
                </a:solidFill>
              </a:rPr>
              <a:t>Public Relations | Administration |</a:t>
            </a:r>
            <a:r>
              <a:rPr b="1" lang="en-US" sz="1000">
                <a:solidFill>
                  <a:srgbClr val="888888"/>
                </a:solidFill>
              </a:rPr>
              <a:t> Symposiums Presentation</a:t>
            </a:r>
            <a:r>
              <a:rPr b="1" lang="en-US" sz="1000">
                <a:solidFill>
                  <a:srgbClr val="7F7F7F"/>
                </a:solidFill>
              </a:rPr>
              <a:t> Spring 2018</a:t>
            </a:r>
            <a:endParaRPr b="1" i="0" sz="1000" u="none" cap="none" strike="noStrike">
              <a:solidFill>
                <a:srgbClr val="7F7F7F"/>
              </a:solidFill>
              <a:latin typeface="Arial"/>
              <a:ea typeface="Arial"/>
              <a:cs typeface="Arial"/>
              <a:sym typeface="Arial"/>
            </a:endParaRPr>
          </a:p>
        </p:txBody>
      </p:sp>
      <p:pic>
        <p:nvPicPr>
          <p:cNvPr id="120" name="Shape 120"/>
          <p:cNvPicPr preferRelativeResize="0"/>
          <p:nvPr/>
        </p:nvPicPr>
        <p:blipFill>
          <a:blip r:embed="rId4">
            <a:alphaModFix/>
          </a:blip>
          <a:stretch>
            <a:fillRect/>
          </a:stretch>
        </p:blipFill>
        <p:spPr>
          <a:xfrm>
            <a:off x="931939" y="1416825"/>
            <a:ext cx="7280122" cy="2309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pic>
        <p:nvPicPr>
          <p:cNvPr id="125" name="Shape 125"/>
          <p:cNvPicPr preferRelativeResize="0"/>
          <p:nvPr/>
        </p:nvPicPr>
        <p:blipFill/>
        <p:spPr>
          <a:xfrm>
            <a:off x="7514491" y="45563"/>
            <a:ext cx="718200" cy="718200"/>
          </a:xfrm>
          <a:prstGeom prst="rect">
            <a:avLst/>
          </a:prstGeom>
          <a:solidFill>
            <a:srgbClr val="FFFFFF"/>
          </a:solidFill>
          <a:ln>
            <a:noFill/>
          </a:ln>
        </p:spPr>
      </p:pic>
      <p:pic>
        <p:nvPicPr>
          <p:cNvPr descr="AClogotype (1).png" id="126" name="Shape 126"/>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127" name="Shape 127"/>
          <p:cNvSpPr txBox="1"/>
          <p:nvPr/>
        </p:nvSpPr>
        <p:spPr>
          <a:xfrm>
            <a:off x="96650" y="166100"/>
            <a:ext cx="7295100" cy="7182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3000">
                <a:solidFill>
                  <a:srgbClr val="FF9900"/>
                </a:solidFill>
              </a:rPr>
              <a:t>Rebranding AguaClara: Logo</a:t>
            </a:r>
            <a:endParaRPr b="0" i="0" sz="3000" u="none" cap="none" strike="noStrike">
              <a:solidFill>
                <a:srgbClr val="FF9900"/>
              </a:solidFill>
              <a:latin typeface="Arial"/>
              <a:ea typeface="Arial"/>
              <a:cs typeface="Arial"/>
              <a:sym typeface="Arial"/>
            </a:endParaRPr>
          </a:p>
        </p:txBody>
      </p:sp>
      <p:sp>
        <p:nvSpPr>
          <p:cNvPr id="128" name="Shape 128"/>
          <p:cNvSpPr txBox="1"/>
          <p:nvPr/>
        </p:nvSpPr>
        <p:spPr>
          <a:xfrm>
            <a:off x="4018350" y="4763425"/>
            <a:ext cx="49788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100">
                <a:solidFill>
                  <a:srgbClr val="FF9900"/>
                </a:solidFill>
              </a:rPr>
              <a:t>Public Relations | Administration |</a:t>
            </a:r>
            <a:r>
              <a:rPr b="1" lang="en-US" sz="1000">
                <a:solidFill>
                  <a:srgbClr val="888888"/>
                </a:solidFill>
              </a:rPr>
              <a:t> Symposiums Presentation</a:t>
            </a:r>
            <a:r>
              <a:rPr b="1" lang="en-US" sz="1000">
                <a:solidFill>
                  <a:srgbClr val="7F7F7F"/>
                </a:solidFill>
              </a:rPr>
              <a:t> Spring 2018</a:t>
            </a:r>
            <a:endParaRPr b="1" i="0" sz="1000" u="none" cap="none" strike="noStrike">
              <a:solidFill>
                <a:srgbClr val="7F7F7F"/>
              </a:solidFill>
              <a:latin typeface="Arial"/>
              <a:ea typeface="Arial"/>
              <a:cs typeface="Arial"/>
              <a:sym typeface="Arial"/>
            </a:endParaRPr>
          </a:p>
        </p:txBody>
      </p:sp>
      <p:pic>
        <p:nvPicPr>
          <p:cNvPr id="129" name="Shape 129"/>
          <p:cNvPicPr preferRelativeResize="0"/>
          <p:nvPr/>
        </p:nvPicPr>
        <p:blipFill>
          <a:blip r:embed="rId4">
            <a:alphaModFix/>
          </a:blip>
          <a:stretch>
            <a:fillRect/>
          </a:stretch>
        </p:blipFill>
        <p:spPr>
          <a:xfrm>
            <a:off x="2158600" y="1036700"/>
            <a:ext cx="4655340" cy="3574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pic>
        <p:nvPicPr>
          <p:cNvPr id="134" name="Shape 134"/>
          <p:cNvPicPr preferRelativeResize="0"/>
          <p:nvPr/>
        </p:nvPicPr>
        <p:blipFill/>
        <p:spPr>
          <a:xfrm>
            <a:off x="7514491" y="45563"/>
            <a:ext cx="718200" cy="718200"/>
          </a:xfrm>
          <a:prstGeom prst="rect">
            <a:avLst/>
          </a:prstGeom>
          <a:solidFill>
            <a:srgbClr val="FFFFFF"/>
          </a:solidFill>
          <a:ln>
            <a:noFill/>
          </a:ln>
        </p:spPr>
      </p:pic>
      <p:pic>
        <p:nvPicPr>
          <p:cNvPr descr="AClogotype (1).png" id="135" name="Shape 135"/>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136" name="Shape 136"/>
          <p:cNvSpPr txBox="1"/>
          <p:nvPr/>
        </p:nvSpPr>
        <p:spPr>
          <a:xfrm>
            <a:off x="96650" y="166100"/>
            <a:ext cx="7295100" cy="7182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3000">
                <a:solidFill>
                  <a:srgbClr val="FF9900"/>
                </a:solidFill>
              </a:rPr>
              <a:t>Rebranding AguaClara: Colors</a:t>
            </a:r>
            <a:endParaRPr b="0" i="0" sz="3000" u="none" cap="none" strike="noStrike">
              <a:solidFill>
                <a:srgbClr val="FF9900"/>
              </a:solidFill>
              <a:latin typeface="Arial"/>
              <a:ea typeface="Arial"/>
              <a:cs typeface="Arial"/>
              <a:sym typeface="Arial"/>
            </a:endParaRPr>
          </a:p>
        </p:txBody>
      </p:sp>
      <p:sp>
        <p:nvSpPr>
          <p:cNvPr id="137" name="Shape 137"/>
          <p:cNvSpPr txBox="1"/>
          <p:nvPr/>
        </p:nvSpPr>
        <p:spPr>
          <a:xfrm>
            <a:off x="4018350" y="4763425"/>
            <a:ext cx="49788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100">
                <a:solidFill>
                  <a:srgbClr val="FF9900"/>
                </a:solidFill>
              </a:rPr>
              <a:t>Public Relations | Administration |</a:t>
            </a:r>
            <a:r>
              <a:rPr b="1" lang="en-US" sz="1000">
                <a:solidFill>
                  <a:srgbClr val="888888"/>
                </a:solidFill>
              </a:rPr>
              <a:t> Symposiums Presentation</a:t>
            </a:r>
            <a:r>
              <a:rPr b="1" lang="en-US" sz="1000">
                <a:solidFill>
                  <a:srgbClr val="7F7F7F"/>
                </a:solidFill>
              </a:rPr>
              <a:t> Spring 2018</a:t>
            </a:r>
            <a:endParaRPr b="1" i="0" sz="1000" u="none" cap="none" strike="noStrike">
              <a:solidFill>
                <a:srgbClr val="7F7F7F"/>
              </a:solidFill>
              <a:latin typeface="Arial"/>
              <a:ea typeface="Arial"/>
              <a:cs typeface="Arial"/>
              <a:sym typeface="Arial"/>
            </a:endParaRPr>
          </a:p>
        </p:txBody>
      </p:sp>
      <p:pic>
        <p:nvPicPr>
          <p:cNvPr id="138" name="Shape 138"/>
          <p:cNvPicPr preferRelativeResize="0"/>
          <p:nvPr/>
        </p:nvPicPr>
        <p:blipFill>
          <a:blip r:embed="rId4">
            <a:alphaModFix/>
          </a:blip>
          <a:stretch>
            <a:fillRect/>
          </a:stretch>
        </p:blipFill>
        <p:spPr>
          <a:xfrm>
            <a:off x="2665300" y="982163"/>
            <a:ext cx="3813392" cy="368338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pic>
        <p:nvPicPr>
          <p:cNvPr id="143" name="Shape 143"/>
          <p:cNvPicPr preferRelativeResize="0"/>
          <p:nvPr/>
        </p:nvPicPr>
        <p:blipFill/>
        <p:spPr>
          <a:xfrm>
            <a:off x="7514491" y="45563"/>
            <a:ext cx="718200" cy="718200"/>
          </a:xfrm>
          <a:prstGeom prst="rect">
            <a:avLst/>
          </a:prstGeom>
          <a:solidFill>
            <a:srgbClr val="FFFFFF"/>
          </a:solidFill>
          <a:ln>
            <a:noFill/>
          </a:ln>
        </p:spPr>
      </p:pic>
      <p:pic>
        <p:nvPicPr>
          <p:cNvPr descr="AClogotype (1).png" id="144" name="Shape 144"/>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145" name="Shape 145"/>
          <p:cNvSpPr txBox="1"/>
          <p:nvPr/>
        </p:nvSpPr>
        <p:spPr>
          <a:xfrm>
            <a:off x="96650" y="166100"/>
            <a:ext cx="7295100" cy="7182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3000">
                <a:solidFill>
                  <a:srgbClr val="FF9900"/>
                </a:solidFill>
              </a:rPr>
              <a:t>Rebranding AguaClara: Fonts</a:t>
            </a:r>
            <a:endParaRPr b="0" i="0" sz="3000" u="none" cap="none" strike="noStrike">
              <a:solidFill>
                <a:srgbClr val="FF9900"/>
              </a:solidFill>
              <a:latin typeface="Arial"/>
              <a:ea typeface="Arial"/>
              <a:cs typeface="Arial"/>
              <a:sym typeface="Arial"/>
            </a:endParaRPr>
          </a:p>
        </p:txBody>
      </p:sp>
      <p:sp>
        <p:nvSpPr>
          <p:cNvPr id="146" name="Shape 146"/>
          <p:cNvSpPr txBox="1"/>
          <p:nvPr/>
        </p:nvSpPr>
        <p:spPr>
          <a:xfrm>
            <a:off x="4018350" y="4763425"/>
            <a:ext cx="49788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100">
                <a:solidFill>
                  <a:srgbClr val="FF9900"/>
                </a:solidFill>
              </a:rPr>
              <a:t>Public Relations | Administration |</a:t>
            </a:r>
            <a:r>
              <a:rPr b="1" lang="en-US" sz="1000">
                <a:solidFill>
                  <a:srgbClr val="888888"/>
                </a:solidFill>
              </a:rPr>
              <a:t> Symposiums Presentation</a:t>
            </a:r>
            <a:r>
              <a:rPr b="1" lang="en-US" sz="1000">
                <a:solidFill>
                  <a:srgbClr val="7F7F7F"/>
                </a:solidFill>
              </a:rPr>
              <a:t> Spring 2018</a:t>
            </a:r>
            <a:endParaRPr b="1" i="0" sz="1000" u="none" cap="none" strike="noStrike">
              <a:solidFill>
                <a:srgbClr val="7F7F7F"/>
              </a:solidFill>
              <a:latin typeface="Arial"/>
              <a:ea typeface="Arial"/>
              <a:cs typeface="Arial"/>
              <a:sym typeface="Arial"/>
            </a:endParaRPr>
          </a:p>
        </p:txBody>
      </p:sp>
      <p:pic>
        <p:nvPicPr>
          <p:cNvPr id="147" name="Shape 147"/>
          <p:cNvPicPr preferRelativeResize="0"/>
          <p:nvPr/>
        </p:nvPicPr>
        <p:blipFill>
          <a:blip r:embed="rId4">
            <a:alphaModFix/>
          </a:blip>
          <a:stretch>
            <a:fillRect/>
          </a:stretch>
        </p:blipFill>
        <p:spPr>
          <a:xfrm>
            <a:off x="2180263" y="1036700"/>
            <a:ext cx="4783484" cy="3574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pic>
        <p:nvPicPr>
          <p:cNvPr id="152" name="Shape 152"/>
          <p:cNvPicPr preferRelativeResize="0"/>
          <p:nvPr/>
        </p:nvPicPr>
        <p:blipFill/>
        <p:spPr>
          <a:xfrm>
            <a:off x="7514491" y="45563"/>
            <a:ext cx="718200" cy="718200"/>
          </a:xfrm>
          <a:prstGeom prst="rect">
            <a:avLst/>
          </a:prstGeom>
          <a:solidFill>
            <a:srgbClr val="FFFFFF"/>
          </a:solidFill>
          <a:ln>
            <a:noFill/>
          </a:ln>
        </p:spPr>
      </p:pic>
      <p:sp>
        <p:nvSpPr>
          <p:cNvPr id="153" name="Shape 153"/>
          <p:cNvSpPr txBox="1"/>
          <p:nvPr/>
        </p:nvSpPr>
        <p:spPr>
          <a:xfrm>
            <a:off x="5281926" y="2110052"/>
            <a:ext cx="3204900" cy="923400"/>
          </a:xfrm>
          <a:prstGeom prst="rect">
            <a:avLst/>
          </a:prstGeom>
          <a:no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595959"/>
                </a:solidFill>
                <a:latin typeface="Calibri"/>
                <a:ea typeface="Calibri"/>
                <a:cs typeface="Calibri"/>
                <a:sym typeface="Calibri"/>
              </a:rPr>
              <a:t>We are informing the public about AguaClara members and their current projects.</a:t>
            </a:r>
            <a:endParaRPr i="0" sz="1800" u="none" cap="none" strike="noStrike">
              <a:solidFill>
                <a:srgbClr val="595959"/>
              </a:solidFill>
              <a:latin typeface="Calibri"/>
              <a:ea typeface="Calibri"/>
              <a:cs typeface="Calibri"/>
              <a:sym typeface="Calibri"/>
            </a:endParaRPr>
          </a:p>
        </p:txBody>
      </p:sp>
      <p:pic>
        <p:nvPicPr>
          <p:cNvPr descr="AClogotype (1).png" id="154" name="Shape 154"/>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155" name="Shape 155"/>
          <p:cNvSpPr txBox="1"/>
          <p:nvPr/>
        </p:nvSpPr>
        <p:spPr>
          <a:xfrm>
            <a:off x="108725" y="178075"/>
            <a:ext cx="7057800" cy="652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3000">
                <a:solidFill>
                  <a:srgbClr val="FF9900"/>
                </a:solidFill>
              </a:rPr>
              <a:t>Social Media: Facebook</a:t>
            </a:r>
            <a:endParaRPr sz="3000">
              <a:solidFill>
                <a:srgbClr val="FF9900"/>
              </a:solidFill>
            </a:endParaRPr>
          </a:p>
        </p:txBody>
      </p:sp>
      <p:sp>
        <p:nvSpPr>
          <p:cNvPr id="156" name="Shape 156"/>
          <p:cNvSpPr txBox="1"/>
          <p:nvPr/>
        </p:nvSpPr>
        <p:spPr>
          <a:xfrm>
            <a:off x="4018350" y="4763425"/>
            <a:ext cx="49788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100">
                <a:solidFill>
                  <a:srgbClr val="FF9900"/>
                </a:solidFill>
              </a:rPr>
              <a:t>Public Relations | Administration |</a:t>
            </a:r>
            <a:r>
              <a:rPr b="1" lang="en-US" sz="1000">
                <a:solidFill>
                  <a:srgbClr val="888888"/>
                </a:solidFill>
              </a:rPr>
              <a:t> Symposiums Presentation</a:t>
            </a:r>
            <a:r>
              <a:rPr b="1" lang="en-US" sz="1000">
                <a:solidFill>
                  <a:srgbClr val="7F7F7F"/>
                </a:solidFill>
              </a:rPr>
              <a:t> Spring 2018</a:t>
            </a:r>
            <a:endParaRPr b="1" i="0" sz="1000" u="none" cap="none" strike="noStrike">
              <a:solidFill>
                <a:srgbClr val="7F7F7F"/>
              </a:solidFill>
              <a:latin typeface="Arial"/>
              <a:ea typeface="Arial"/>
              <a:cs typeface="Arial"/>
              <a:sym typeface="Arial"/>
            </a:endParaRPr>
          </a:p>
        </p:txBody>
      </p:sp>
      <p:pic>
        <p:nvPicPr>
          <p:cNvPr id="157" name="Shape 157"/>
          <p:cNvPicPr preferRelativeResize="0"/>
          <p:nvPr/>
        </p:nvPicPr>
        <p:blipFill>
          <a:blip r:embed="rId4">
            <a:alphaModFix/>
          </a:blip>
          <a:stretch>
            <a:fillRect/>
          </a:stretch>
        </p:blipFill>
        <p:spPr>
          <a:xfrm>
            <a:off x="715750" y="915375"/>
            <a:ext cx="3713550" cy="376325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pic>
        <p:nvPicPr>
          <p:cNvPr id="162" name="Shape 162"/>
          <p:cNvPicPr preferRelativeResize="0"/>
          <p:nvPr/>
        </p:nvPicPr>
        <p:blipFill/>
        <p:spPr>
          <a:xfrm>
            <a:off x="7514491" y="45563"/>
            <a:ext cx="718200" cy="718200"/>
          </a:xfrm>
          <a:prstGeom prst="rect">
            <a:avLst/>
          </a:prstGeom>
          <a:solidFill>
            <a:srgbClr val="FFFFFF"/>
          </a:solidFill>
          <a:ln>
            <a:noFill/>
          </a:ln>
        </p:spPr>
      </p:pic>
      <p:pic>
        <p:nvPicPr>
          <p:cNvPr descr="AClogotype (1).png" id="163" name="Shape 163"/>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164" name="Shape 164"/>
          <p:cNvSpPr txBox="1"/>
          <p:nvPr/>
        </p:nvSpPr>
        <p:spPr>
          <a:xfrm>
            <a:off x="108725" y="107250"/>
            <a:ext cx="7154700" cy="6417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3000">
                <a:solidFill>
                  <a:srgbClr val="FF9900"/>
                </a:solidFill>
              </a:rPr>
              <a:t>Social Media: Instagram</a:t>
            </a:r>
            <a:endParaRPr b="0" i="0" sz="3000" u="none" cap="none" strike="noStrike">
              <a:solidFill>
                <a:srgbClr val="FF9900"/>
              </a:solidFill>
              <a:latin typeface="Arial"/>
              <a:ea typeface="Arial"/>
              <a:cs typeface="Arial"/>
              <a:sym typeface="Arial"/>
            </a:endParaRPr>
          </a:p>
        </p:txBody>
      </p:sp>
      <p:sp>
        <p:nvSpPr>
          <p:cNvPr id="165" name="Shape 165"/>
          <p:cNvSpPr txBox="1"/>
          <p:nvPr/>
        </p:nvSpPr>
        <p:spPr>
          <a:xfrm>
            <a:off x="4018350" y="4763425"/>
            <a:ext cx="49788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100">
                <a:solidFill>
                  <a:srgbClr val="FF9900"/>
                </a:solidFill>
              </a:rPr>
              <a:t>Public Relations | Administration |</a:t>
            </a:r>
            <a:r>
              <a:rPr b="1" lang="en-US" sz="1000">
                <a:solidFill>
                  <a:srgbClr val="888888"/>
                </a:solidFill>
              </a:rPr>
              <a:t> Symposiums Presentation</a:t>
            </a:r>
            <a:r>
              <a:rPr b="1" lang="en-US" sz="1000">
                <a:solidFill>
                  <a:srgbClr val="7F7F7F"/>
                </a:solidFill>
              </a:rPr>
              <a:t> Spring 2018</a:t>
            </a:r>
            <a:endParaRPr b="1" i="0" sz="1000" u="none" cap="none" strike="noStrike">
              <a:solidFill>
                <a:srgbClr val="7F7F7F"/>
              </a:solidFill>
              <a:latin typeface="Arial"/>
              <a:ea typeface="Arial"/>
              <a:cs typeface="Arial"/>
              <a:sym typeface="Arial"/>
            </a:endParaRPr>
          </a:p>
        </p:txBody>
      </p:sp>
      <p:pic>
        <p:nvPicPr>
          <p:cNvPr id="166" name="Shape 166"/>
          <p:cNvPicPr preferRelativeResize="0"/>
          <p:nvPr/>
        </p:nvPicPr>
        <p:blipFill>
          <a:blip r:embed="rId4">
            <a:alphaModFix/>
          </a:blip>
          <a:stretch>
            <a:fillRect/>
          </a:stretch>
        </p:blipFill>
        <p:spPr>
          <a:xfrm>
            <a:off x="1679388" y="901350"/>
            <a:ext cx="5785235" cy="3709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